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56" r:id="rId5"/>
    <p:sldMasterId id="214748375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</p:sldIdLst>
  <p:sldSz cy="5143500" cx="9144000"/>
  <p:notesSz cx="6858000" cy="9144000"/>
  <p:embeddedFontLst>
    <p:embeddedFont>
      <p:font typeface="Roboto Thin"/>
      <p:regular r:id="rId80"/>
      <p:bold r:id="rId81"/>
      <p:italic r:id="rId82"/>
      <p:boldItalic r:id="rId83"/>
    </p:embeddedFont>
    <p:embeddedFont>
      <p:font typeface="Roboto Medium"/>
      <p:regular r:id="rId84"/>
      <p:bold r:id="rId85"/>
      <p:italic r:id="rId86"/>
      <p:boldItalic r:id="rId87"/>
    </p:embeddedFont>
    <p:embeddedFont>
      <p:font typeface="Roboto"/>
      <p:regular r:id="rId88"/>
      <p:bold r:id="rId89"/>
      <p:italic r:id="rId90"/>
      <p:boldItalic r:id="rId91"/>
    </p:embeddedFont>
    <p:embeddedFont>
      <p:font typeface="Amatic SC"/>
      <p:regular r:id="rId92"/>
      <p:bold r:id="rId93"/>
    </p:embeddedFont>
    <p:embeddedFont>
      <p:font typeface="Inconsolata"/>
      <p:regular r:id="rId94"/>
      <p:bold r:id="rId95"/>
    </p:embeddedFont>
    <p:embeddedFont>
      <p:font typeface="Roboto Light"/>
      <p:regular r:id="rId96"/>
      <p:bold r:id="rId97"/>
      <p:italic r:id="rId98"/>
      <p:boldItalic r:id="rId9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39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6970245-6AD7-43CF-9198-31A19365206F}">
  <a:tblStyle styleId="{46970245-6AD7-43CF-9198-31A1936520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9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95" Type="http://schemas.openxmlformats.org/officeDocument/2006/relationships/font" Target="fonts/Inconsolata-bold.fntdata"/><Relationship Id="rId94" Type="http://schemas.openxmlformats.org/officeDocument/2006/relationships/font" Target="fonts/Inconsolata-regular.fntdata"/><Relationship Id="rId97" Type="http://schemas.openxmlformats.org/officeDocument/2006/relationships/font" Target="fonts/RobotoLight-bold.fntdata"/><Relationship Id="rId96" Type="http://schemas.openxmlformats.org/officeDocument/2006/relationships/font" Target="fonts/RobotoLight-regular.fntdata"/><Relationship Id="rId11" Type="http://schemas.openxmlformats.org/officeDocument/2006/relationships/slide" Target="slides/slide4.xml"/><Relationship Id="rId99" Type="http://schemas.openxmlformats.org/officeDocument/2006/relationships/font" Target="fonts/RobotoLight-boldItalic.fntdata"/><Relationship Id="rId10" Type="http://schemas.openxmlformats.org/officeDocument/2006/relationships/slide" Target="slides/slide3.xml"/><Relationship Id="rId98" Type="http://schemas.openxmlformats.org/officeDocument/2006/relationships/font" Target="fonts/RobotoLight-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font" Target="fonts/Roboto-boldItalic.fntdata"/><Relationship Id="rId90" Type="http://schemas.openxmlformats.org/officeDocument/2006/relationships/font" Target="fonts/Roboto-italic.fntdata"/><Relationship Id="rId93" Type="http://schemas.openxmlformats.org/officeDocument/2006/relationships/font" Target="fonts/AmaticSC-bold.fntdata"/><Relationship Id="rId92" Type="http://schemas.openxmlformats.org/officeDocument/2006/relationships/font" Target="fonts/AmaticSC-regular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84" Type="http://schemas.openxmlformats.org/officeDocument/2006/relationships/font" Target="fonts/RobotoMedium-regular.fntdata"/><Relationship Id="rId83" Type="http://schemas.openxmlformats.org/officeDocument/2006/relationships/font" Target="fonts/RobotoThin-boldItalic.fntdata"/><Relationship Id="rId86" Type="http://schemas.openxmlformats.org/officeDocument/2006/relationships/font" Target="fonts/RobotoMedium-italic.fntdata"/><Relationship Id="rId85" Type="http://schemas.openxmlformats.org/officeDocument/2006/relationships/font" Target="fonts/RobotoMedium-bold.fntdata"/><Relationship Id="rId88" Type="http://schemas.openxmlformats.org/officeDocument/2006/relationships/font" Target="fonts/Roboto-regular.fntdata"/><Relationship Id="rId87" Type="http://schemas.openxmlformats.org/officeDocument/2006/relationships/font" Target="fonts/RobotoMedium-boldItalic.fntdata"/><Relationship Id="rId89" Type="http://schemas.openxmlformats.org/officeDocument/2006/relationships/font" Target="fonts/Roboto-bold.fntdata"/><Relationship Id="rId80" Type="http://schemas.openxmlformats.org/officeDocument/2006/relationships/font" Target="fonts/RobotoThin-regular.fntdata"/><Relationship Id="rId82" Type="http://schemas.openxmlformats.org/officeDocument/2006/relationships/font" Target="fonts/RobotoThin-italic.fntdata"/><Relationship Id="rId81" Type="http://schemas.openxmlformats.org/officeDocument/2006/relationships/font" Target="fonts/RobotoThin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g4831362597_2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1" name="Google Shape;2021;g4831362597_2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g54ee423090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0" name="Google Shape;2110;g54ee423090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g54ee423090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2" name="Google Shape;2122;g54ee423090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8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g5533a6018a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0" name="Google Shape;2130;g5533a6018a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4" name="Google Shape;2154;g54ee423090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5" name="Google Shape;2155;g54ee423090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2" name="Google Shape;2162;g54ee423090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3" name="Google Shape;2163;g54ee423090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g54ee423090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5" name="Google Shape;2175;g54ee423090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54ee423090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54ee423090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g56ef22e7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0" name="Google Shape;2200;g56ef22e7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5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g54ee423090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7" name="Google Shape;2207;g54ee423090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4" name="Shape 2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5" name="Google Shape;2215;g54ee423090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6" name="Google Shape;2216;g54ee423090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g54ee423090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7" name="Google Shape;2027;g54ee423090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g54ee423090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7" name="Google Shape;2227;g54ee423090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g54ee423090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5" name="Google Shape;2235;g54ee423090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g5533a6018a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3" name="Google Shape;2263;g5533a6018a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7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g54ee423090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9" name="Google Shape;2269;g54ee423090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5" name="Shape 2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Google Shape;2276;g54ee423090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7" name="Google Shape;2277;g54ee423090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2" name="Shape 2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Google Shape;2283;g54ee423090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4" name="Google Shape;2284;g54ee423090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Google Shape;2292;g54ee423090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3" name="Google Shape;2293;g54ee423090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shutterstock_1242632743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g54ee423090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1" name="Google Shape;2301;g54ee423090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shutterstock_1242632743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7" name="Shape 2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8" name="Google Shape;2308;g54ee423090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9" name="Google Shape;2309;g54ee423090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5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g54ee423090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7" name="Google Shape;2317;g54ee423090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g7ab4a4078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4" name="Google Shape;2034;g7ab4a4078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9" name="Shape 2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0" name="Google Shape;2340;g549e60985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1" name="Google Shape;2341;g549e60985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7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g54ee423090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9" name="Google Shape;2349;g54ee423090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g54ee423090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6" name="Google Shape;2356;g54ee423090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0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g549e60985d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2" name="Google Shape;2382;g549e60985d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8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g54ee423090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0" name="Google Shape;2390;g54ee423090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2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3" name="Google Shape;2413;g5533a601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4" name="Google Shape;2414;g5533a601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8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g5467e30ab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0" name="Google Shape;2420;g5467e30ab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6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g5467e30abf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8" name="Google Shape;2428;g5467e30abf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3" name="Shape 2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4" name="Google Shape;2434;g5467e30abf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5" name="Google Shape;2435;g5467e30abf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2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g5533a6018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4" name="Google Shape;2444;g5533a6018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g54ee423090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1" name="Google Shape;2041;g54ee423090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0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g5533a6018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2" name="Google Shape;2452;g5533a6018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5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g5533a6018a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7" name="Google Shape;2477;g5533a6018a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" name="Google Shape;2482;g5533a6018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3" name="Google Shape;2483;g5533a6018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9" name="Shape 2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0" name="Google Shape;2490;g5467e30abf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1" name="Google Shape;2491;g5467e30abf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g63c7f6c12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9" name="Google Shape;2509;g63c7f6c12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2" name="Shape 2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3" name="Google Shape;2513;g5467e30abf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4" name="Google Shape;2514;g5467e30abf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0" name="Shape 2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1" name="Google Shape;2521;g5467e30abf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2" name="Google Shape;2522;g5467e30abf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9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g5467e30abf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1" name="Google Shape;2531;g5467e30abf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g5467e30abf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1" name="Google Shape;2541;g5467e30abf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6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7" name="Google Shape;2557;g5467e30abf_1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8" name="Google Shape;2558;g5467e30abf_1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g54ee423090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7" name="Google Shape;2067;g54ee423090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shutterstock_795217711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0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Google Shape;2571;g5467e30abf_1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2" name="Google Shape;2572;g5467e30abf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7" name="Shape 2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8" name="Google Shape;2578;g5467e30abf_1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9" name="Google Shape;2579;g5467e30abf_1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g5467e30abf_1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8" name="Google Shape;2588;g5467e30abf_1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4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g5533a6018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6" name="Google Shape;2596;g5533a6018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5" name="Shape 2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6" name="Google Shape;2626;g5467e30abf_1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7" name="Google Shape;2627;g5467e30abf_1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3" name="Shape 2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4" name="Google Shape;2634;g56ef22e778_0_2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5" name="Google Shape;2635;g56ef22e778_0_2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1" name="Shape 2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2" name="Google Shape;2642;g56ef22e77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3" name="Google Shape;2643;g56ef22e77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g56ef22e778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3" name="Google Shape;2653;g56ef22e778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3" name="Shape 2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4" name="Google Shape;2664;g56ef22e778_0_86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5" name="Google Shape;2665;g56ef22e778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6" name="Google Shape;2666;g56ef22e778_0_8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3" name="Shape 2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Google Shape;2674;g56ef22e77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5" name="Google Shape;2675;g56ef22e77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g54ee423090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8" name="Google Shape;2078;g54ee423090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2" name="Shape 2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" name="Google Shape;2683;g56ef22e778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4" name="Google Shape;2684;g56ef22e778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9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g56ef22e778_0_111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1" name="Google Shape;2691;g56ef22e778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2" name="Google Shape;2692;g56ef22e778_0_11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8" name="Shape 2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9" name="Google Shape;2709;g56ef22e778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0" name="Google Shape;2710;g56ef22e778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4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g56ef22e778_0_146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6" name="Google Shape;2726;g56ef22e778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7" name="Google Shape;2727;g56ef22e778_0_14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1" name="Google Shape;2741;g56ef22e778_0_162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2" name="Google Shape;2742;g56ef22e778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3" name="Google Shape;2743;g56ef22e778_0_162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0" name="Shape 2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1" name="Google Shape;2751;g56ef22e778_0_172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2" name="Google Shape;2752;g56ef22e778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3" name="Google Shape;2753;g56ef22e778_0_172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9" name="Shape 2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0" name="Google Shape;2760;g56ef22e778_0_181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1" name="Google Shape;2761;g56ef22e778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2" name="Google Shape;2762;g56ef22e778_0_18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9" name="Shape 2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0" name="Google Shape;2770;g56ef22e778_0_191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1" name="Google Shape;2771;g56ef22e778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2" name="Google Shape;2772;g56ef22e778_0_19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9" name="Shape 2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0" name="Google Shape;2780;g56ef22e778_0_201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1" name="Google Shape;2781;g56ef22e778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2" name="Google Shape;2782;g56ef22e778_0_20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9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Google Shape;2790;g56ef22e778_0_211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1" name="Google Shape;2791;g56ef22e778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2" name="Google Shape;2792;g56ef22e778_0_21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g54ee423090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5" name="Google Shape;2085;g54ee423090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shutterstock_184763024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9" name="Shape 2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0" name="Google Shape;2800;g56ef22e778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1" name="Google Shape;2801;g56ef22e778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6" name="Shape 2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7" name="Google Shape;2807;g56ef22e778_0_227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8" name="Google Shape;2808;g56ef22e778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9" name="Google Shape;2809;g56ef22e778_0_227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g56ef22e778_0_379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1" name="Google Shape;2831;g56ef22e778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2" name="Google Shape;2832;g56ef22e778_0_379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2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g54ee423090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4" name="Google Shape;2094;g54ee423090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9" name="Shape 2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0" name="Google Shape;2100;g54ee423090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1" name="Google Shape;2101;g54ee423090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shutterstock_575384821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6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6.png"/><Relationship Id="rId3" Type="http://schemas.openxmlformats.org/officeDocument/2006/relationships/image" Target="../media/image191.png"/><Relationship Id="rId4" Type="http://schemas.openxmlformats.org/officeDocument/2006/relationships/image" Target="../media/image190.png"/><Relationship Id="rId9" Type="http://schemas.openxmlformats.org/officeDocument/2006/relationships/image" Target="../media/image193.png"/><Relationship Id="rId5" Type="http://schemas.openxmlformats.org/officeDocument/2006/relationships/image" Target="../media/image187.png"/><Relationship Id="rId6" Type="http://schemas.openxmlformats.org/officeDocument/2006/relationships/image" Target="../media/image217.png"/><Relationship Id="rId7" Type="http://schemas.openxmlformats.org/officeDocument/2006/relationships/image" Target="../media/image194.png"/><Relationship Id="rId8" Type="http://schemas.openxmlformats.org/officeDocument/2006/relationships/image" Target="../media/image189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3.png"/><Relationship Id="rId3" Type="http://schemas.openxmlformats.org/officeDocument/2006/relationships/image" Target="../media/image208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4.png"/><Relationship Id="rId3" Type="http://schemas.openxmlformats.org/officeDocument/2006/relationships/image" Target="../media/image207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4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2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6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0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0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5.png"/><Relationship Id="rId4" Type="http://schemas.openxmlformats.org/officeDocument/2006/relationships/image" Target="../media/image6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0.png"/><Relationship Id="rId4" Type="http://schemas.openxmlformats.org/officeDocument/2006/relationships/image" Target="../media/image9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2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6.png"/><Relationship Id="rId4" Type="http://schemas.openxmlformats.org/officeDocument/2006/relationships/image" Target="../media/image21.png"/><Relationship Id="rId5" Type="http://schemas.openxmlformats.org/officeDocument/2006/relationships/image" Target="../media/image1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Relationship Id="rId4" Type="http://schemas.openxmlformats.org/officeDocument/2006/relationships/image" Target="../media/image20.png"/><Relationship Id="rId5" Type="http://schemas.openxmlformats.org/officeDocument/2006/relationships/image" Target="../media/image32.png"/><Relationship Id="rId6" Type="http://schemas.openxmlformats.org/officeDocument/2006/relationships/image" Target="../media/image1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7.png"/><Relationship Id="rId4" Type="http://schemas.openxmlformats.org/officeDocument/2006/relationships/image" Target="../media/image20.png"/><Relationship Id="rId5" Type="http://schemas.openxmlformats.org/officeDocument/2006/relationships/image" Target="../media/image25.png"/><Relationship Id="rId6" Type="http://schemas.openxmlformats.org/officeDocument/2006/relationships/image" Target="../media/image19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1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2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42.png"/><Relationship Id="rId4" Type="http://schemas.openxmlformats.org/officeDocument/2006/relationships/image" Target="../media/image31.png"/><Relationship Id="rId5" Type="http://schemas.openxmlformats.org/officeDocument/2006/relationships/image" Target="../media/image37.png"/><Relationship Id="rId6" Type="http://schemas.openxmlformats.org/officeDocument/2006/relationships/image" Target="../media/image4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41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85.png"/><Relationship Id="rId4" Type="http://schemas.openxmlformats.org/officeDocument/2006/relationships/image" Target="../media/image45.png"/><Relationship Id="rId5" Type="http://schemas.openxmlformats.org/officeDocument/2006/relationships/image" Target="../media/image43.png"/><Relationship Id="rId6" Type="http://schemas.openxmlformats.org/officeDocument/2006/relationships/image" Target="../media/image49.png"/><Relationship Id="rId7" Type="http://schemas.openxmlformats.org/officeDocument/2006/relationships/image" Target="../media/image4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Relationship Id="rId3" Type="http://schemas.openxmlformats.org/officeDocument/2006/relationships/image" Target="../media/image47.png"/><Relationship Id="rId4" Type="http://schemas.openxmlformats.org/officeDocument/2006/relationships/image" Target="../media/image52.png"/><Relationship Id="rId5" Type="http://schemas.openxmlformats.org/officeDocument/2006/relationships/image" Target="../media/image68.png"/><Relationship Id="rId6" Type="http://schemas.openxmlformats.org/officeDocument/2006/relationships/image" Target="../media/image58.png"/><Relationship Id="rId7" Type="http://schemas.openxmlformats.org/officeDocument/2006/relationships/image" Target="../media/image6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90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6.png"/><Relationship Id="rId3" Type="http://schemas.openxmlformats.org/officeDocument/2006/relationships/image" Target="../media/image65.png"/><Relationship Id="rId4" Type="http://schemas.openxmlformats.org/officeDocument/2006/relationships/image" Target="../media/image56.png"/><Relationship Id="rId5" Type="http://schemas.openxmlformats.org/officeDocument/2006/relationships/image" Target="../media/image59.png"/><Relationship Id="rId6" Type="http://schemas.openxmlformats.org/officeDocument/2006/relationships/image" Target="../media/image57.png"/><Relationship Id="rId7" Type="http://schemas.openxmlformats.org/officeDocument/2006/relationships/image" Target="../media/image69.png"/><Relationship Id="rId8" Type="http://schemas.openxmlformats.org/officeDocument/2006/relationships/image" Target="../media/image8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Relationship Id="rId3" Type="http://schemas.openxmlformats.org/officeDocument/2006/relationships/image" Target="../media/image55.png"/><Relationship Id="rId4" Type="http://schemas.openxmlformats.org/officeDocument/2006/relationships/image" Target="../media/image76.png"/><Relationship Id="rId5" Type="http://schemas.openxmlformats.org/officeDocument/2006/relationships/image" Target="../media/image62.png"/><Relationship Id="rId6" Type="http://schemas.openxmlformats.org/officeDocument/2006/relationships/image" Target="../media/image72.png"/><Relationship Id="rId7" Type="http://schemas.openxmlformats.org/officeDocument/2006/relationships/image" Target="../media/image70.png"/><Relationship Id="rId8" Type="http://schemas.openxmlformats.org/officeDocument/2006/relationships/image" Target="../media/image6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71.png"/><Relationship Id="rId4" Type="http://schemas.openxmlformats.org/officeDocument/2006/relationships/image" Target="../media/image67.png"/><Relationship Id="rId5" Type="http://schemas.openxmlformats.org/officeDocument/2006/relationships/image" Target="../media/image75.png"/><Relationship Id="rId6" Type="http://schemas.openxmlformats.org/officeDocument/2006/relationships/image" Target="../media/image7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7.png"/><Relationship Id="rId3" Type="http://schemas.openxmlformats.org/officeDocument/2006/relationships/image" Target="../media/image74.png"/><Relationship Id="rId4" Type="http://schemas.openxmlformats.org/officeDocument/2006/relationships/image" Target="../media/image92.png"/><Relationship Id="rId9" Type="http://schemas.openxmlformats.org/officeDocument/2006/relationships/image" Target="../media/image78.png"/><Relationship Id="rId5" Type="http://schemas.openxmlformats.org/officeDocument/2006/relationships/image" Target="../media/image87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4.png"/><Relationship Id="rId3" Type="http://schemas.openxmlformats.org/officeDocument/2006/relationships/image" Target="../media/image89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5" Type="http://schemas.openxmlformats.org/officeDocument/2006/relationships/image" Target="../media/image93.png"/><Relationship Id="rId6" Type="http://schemas.openxmlformats.org/officeDocument/2006/relationships/image" Target="../media/image84.png"/><Relationship Id="rId7" Type="http://schemas.openxmlformats.org/officeDocument/2006/relationships/image" Target="../media/image82.png"/><Relationship Id="rId8" Type="http://schemas.openxmlformats.org/officeDocument/2006/relationships/image" Target="../media/image9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8.png"/><Relationship Id="rId3" Type="http://schemas.openxmlformats.org/officeDocument/2006/relationships/image" Target="../media/image10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1.png"/><Relationship Id="rId3" Type="http://schemas.openxmlformats.org/officeDocument/2006/relationships/image" Target="../media/image10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9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4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9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Relationship Id="rId3" Type="http://schemas.openxmlformats.org/officeDocument/2006/relationships/image" Target="../media/image97.png"/><Relationship Id="rId4" Type="http://schemas.openxmlformats.org/officeDocument/2006/relationships/image" Target="../media/image113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Relationship Id="rId3" Type="http://schemas.openxmlformats.org/officeDocument/2006/relationships/image" Target="../media/image97.png"/><Relationship Id="rId4" Type="http://schemas.openxmlformats.org/officeDocument/2006/relationships/image" Target="../media/image114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Relationship Id="rId3" Type="http://schemas.openxmlformats.org/officeDocument/2006/relationships/image" Target="../media/image97.png"/><Relationship Id="rId4" Type="http://schemas.openxmlformats.org/officeDocument/2006/relationships/image" Target="../media/image126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Relationship Id="rId3" Type="http://schemas.openxmlformats.org/officeDocument/2006/relationships/image" Target="../media/image97.png"/><Relationship Id="rId4" Type="http://schemas.openxmlformats.org/officeDocument/2006/relationships/image" Target="../media/image124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3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2.png"/><Relationship Id="rId3" Type="http://schemas.openxmlformats.org/officeDocument/2006/relationships/image" Target="../media/image118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0.png"/><Relationship Id="rId3" Type="http://schemas.openxmlformats.org/officeDocument/2006/relationships/image" Target="../media/image143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0.png"/><Relationship Id="rId3" Type="http://schemas.openxmlformats.org/officeDocument/2006/relationships/image" Target="../media/image105.png"/><Relationship Id="rId4" Type="http://schemas.openxmlformats.org/officeDocument/2006/relationships/image" Target="../media/image125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5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0.png"/><Relationship Id="rId3" Type="http://schemas.openxmlformats.org/officeDocument/2006/relationships/image" Target="../media/image105.png"/><Relationship Id="rId4" Type="http://schemas.openxmlformats.org/officeDocument/2006/relationships/image" Target="../media/image144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6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0.png"/><Relationship Id="rId3" Type="http://schemas.openxmlformats.org/officeDocument/2006/relationships/image" Target="../media/image204.png"/><Relationship Id="rId4" Type="http://schemas.openxmlformats.org/officeDocument/2006/relationships/image" Target="../media/image10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1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7.png"/><Relationship Id="rId3" Type="http://schemas.openxmlformats.org/officeDocument/2006/relationships/image" Target="../media/image106.png"/><Relationship Id="rId4" Type="http://schemas.openxmlformats.org/officeDocument/2006/relationships/image" Target="../media/image108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7.png"/><Relationship Id="rId3" Type="http://schemas.openxmlformats.org/officeDocument/2006/relationships/image" Target="../media/image111.png"/><Relationship Id="rId4" Type="http://schemas.openxmlformats.org/officeDocument/2006/relationships/image" Target="../media/image109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0.png"/><Relationship Id="rId3" Type="http://schemas.openxmlformats.org/officeDocument/2006/relationships/image" Target="../media/image115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7.png"/><Relationship Id="rId3" Type="http://schemas.openxmlformats.org/officeDocument/2006/relationships/image" Target="../media/image119.png"/><Relationship Id="rId4" Type="http://schemas.openxmlformats.org/officeDocument/2006/relationships/image" Target="../media/image121.png"/><Relationship Id="rId5" Type="http://schemas.openxmlformats.org/officeDocument/2006/relationships/image" Target="../media/image116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9.png"/><Relationship Id="rId3" Type="http://schemas.openxmlformats.org/officeDocument/2006/relationships/image" Target="../media/image128.png"/><Relationship Id="rId4" Type="http://schemas.openxmlformats.org/officeDocument/2006/relationships/image" Target="../media/image139.png"/><Relationship Id="rId5" Type="http://schemas.openxmlformats.org/officeDocument/2006/relationships/image" Target="../media/image127.png"/><Relationship Id="rId6" Type="http://schemas.openxmlformats.org/officeDocument/2006/relationships/image" Target="../media/image162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9.png"/><Relationship Id="rId5" Type="http://schemas.openxmlformats.org/officeDocument/2006/relationships/image" Target="../media/image156.png"/><Relationship Id="rId6" Type="http://schemas.openxmlformats.org/officeDocument/2006/relationships/image" Target="../media/image162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6.png"/><Relationship Id="rId5" Type="http://schemas.openxmlformats.org/officeDocument/2006/relationships/image" Target="../media/image142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1.png"/><Relationship Id="rId3" Type="http://schemas.openxmlformats.org/officeDocument/2006/relationships/image" Target="../media/image135.png"/><Relationship Id="rId4" Type="http://schemas.openxmlformats.org/officeDocument/2006/relationships/image" Target="../media/image134.png"/><Relationship Id="rId5" Type="http://schemas.openxmlformats.org/officeDocument/2006/relationships/image" Target="../media/image138.png"/><Relationship Id="rId6" Type="http://schemas.openxmlformats.org/officeDocument/2006/relationships/image" Target="../media/image147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9.png"/><Relationship Id="rId3" Type="http://schemas.openxmlformats.org/officeDocument/2006/relationships/image" Target="../media/image137.png"/><Relationship Id="rId4" Type="http://schemas.openxmlformats.org/officeDocument/2006/relationships/image" Target="../media/image140.png"/><Relationship Id="rId5" Type="http://schemas.openxmlformats.org/officeDocument/2006/relationships/image" Target="../media/image15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3.png"/><Relationship Id="rId3" Type="http://schemas.openxmlformats.org/officeDocument/2006/relationships/image" Target="../media/image35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9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5.png"/><Relationship Id="rId3" Type="http://schemas.openxmlformats.org/officeDocument/2006/relationships/image" Target="../media/image141.png"/><Relationship Id="rId4" Type="http://schemas.openxmlformats.org/officeDocument/2006/relationships/image" Target="../media/image154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200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2.png"/><Relationship Id="rId3" Type="http://schemas.openxmlformats.org/officeDocument/2006/relationships/image" Target="../media/image151.png"/><Relationship Id="rId4" Type="http://schemas.openxmlformats.org/officeDocument/2006/relationships/image" Target="../media/image150.png"/><Relationship Id="rId5" Type="http://schemas.openxmlformats.org/officeDocument/2006/relationships/image" Target="../media/image153.png"/><Relationship Id="rId6" Type="http://schemas.openxmlformats.org/officeDocument/2006/relationships/image" Target="../media/image161.png"/><Relationship Id="rId7" Type="http://schemas.openxmlformats.org/officeDocument/2006/relationships/image" Target="../media/image166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9.png"/><Relationship Id="rId3" Type="http://schemas.openxmlformats.org/officeDocument/2006/relationships/image" Target="../media/image158.png"/><Relationship Id="rId4" Type="http://schemas.openxmlformats.org/officeDocument/2006/relationships/image" Target="../media/image163.png"/><Relationship Id="rId5" Type="http://schemas.openxmlformats.org/officeDocument/2006/relationships/image" Target="../media/image157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9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9.png"/><Relationship Id="rId3" Type="http://schemas.openxmlformats.org/officeDocument/2006/relationships/image" Target="../media/image164.png"/><Relationship Id="rId4" Type="http://schemas.openxmlformats.org/officeDocument/2006/relationships/image" Target="../media/image168.png"/><Relationship Id="rId5" Type="http://schemas.openxmlformats.org/officeDocument/2006/relationships/image" Target="../media/image160.png"/><Relationship Id="rId6" Type="http://schemas.openxmlformats.org/officeDocument/2006/relationships/image" Target="../media/image169.png"/><Relationship Id="rId7" Type="http://schemas.openxmlformats.org/officeDocument/2006/relationships/image" Target="../media/image174.png"/><Relationship Id="rId8" Type="http://schemas.openxmlformats.org/officeDocument/2006/relationships/image" Target="../media/image173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7.png"/><Relationship Id="rId3" Type="http://schemas.openxmlformats.org/officeDocument/2006/relationships/image" Target="../media/image165.png"/><Relationship Id="rId4" Type="http://schemas.openxmlformats.org/officeDocument/2006/relationships/image" Target="../media/image175.png"/><Relationship Id="rId5" Type="http://schemas.openxmlformats.org/officeDocument/2006/relationships/image" Target="../media/image197.png"/><Relationship Id="rId6" Type="http://schemas.openxmlformats.org/officeDocument/2006/relationships/image" Target="../media/image172.png"/><Relationship Id="rId7" Type="http://schemas.openxmlformats.org/officeDocument/2006/relationships/image" Target="../media/image170.png"/><Relationship Id="rId8" Type="http://schemas.openxmlformats.org/officeDocument/2006/relationships/image" Target="../media/image177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9.png"/><Relationship Id="rId3" Type="http://schemas.openxmlformats.org/officeDocument/2006/relationships/image" Target="../media/image176.png"/><Relationship Id="rId4" Type="http://schemas.openxmlformats.org/officeDocument/2006/relationships/image" Target="../media/image183.png"/><Relationship Id="rId5" Type="http://schemas.openxmlformats.org/officeDocument/2006/relationships/image" Target="../media/image179.png"/><Relationship Id="rId6" Type="http://schemas.openxmlformats.org/officeDocument/2006/relationships/image" Target="../media/image182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9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0.png"/><Relationship Id="rId3" Type="http://schemas.openxmlformats.org/officeDocument/2006/relationships/image" Target="../media/image181.png"/><Relationship Id="rId4" Type="http://schemas.openxmlformats.org/officeDocument/2006/relationships/image" Target="../media/image186.png"/><Relationship Id="rId9" Type="http://schemas.openxmlformats.org/officeDocument/2006/relationships/image" Target="../media/image198.png"/><Relationship Id="rId5" Type="http://schemas.openxmlformats.org/officeDocument/2006/relationships/image" Target="../media/image178.png"/><Relationship Id="rId6" Type="http://schemas.openxmlformats.org/officeDocument/2006/relationships/image" Target="../media/image184.png"/><Relationship Id="rId7" Type="http://schemas.openxmlformats.org/officeDocument/2006/relationships/image" Target="../media/image185.png"/><Relationship Id="rId8" Type="http://schemas.openxmlformats.org/officeDocument/2006/relationships/image" Target="../media/image18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0" name="Google Shape;1950;p1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1" name="Google Shape;1951;p10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52" name="Google Shape;1952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3" name="Google Shape;1953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4" name="Google Shape;1954;p10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5" name="Google Shape;1955;p102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6" name="Google Shape;1956;p102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7" name="Google Shape;1957;p102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8" name="Google Shape;1958;p102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9" name="Google Shape;1959;p102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0" name="Google Shape;1960;p102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1" name="Google Shape;1961;p102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2" name="Google Shape;1962;p102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3" name="Google Shape;1963;p102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4" name="Google Shape;1964;p102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5" name="Google Shape;1965;p102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6" name="Google Shape;1966;p102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7" name="Google Shape;1967;p102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8" name="Google Shape;1968;p102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9" name="Google Shape;1969;p102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0" name="Google Shape;1970;p102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71" name="Google Shape;1971;p10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p102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3" name="Google Shape;1973;p102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4" name="Google Shape;1974;p102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102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6" name="Google Shape;1976;p102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102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p102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0" name="Google Shape;1980;p10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981" name="Google Shape;1981;p103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2" name="Google Shape;1982;p10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83" name="Google Shape;1983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4" name="Google Shape;1984;p103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985" name="Google Shape;1985;p103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7" name="Google Shape;1987;p10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988" name="Google Shape;1988;p10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9" name="Google Shape;1989;p104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990" name="Google Shape;1990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199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2" name="Google Shape;1992;p1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3" name="Google Shape;1993;p105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994" name="Google Shape;1994;p105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995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6" name="Google Shape;1996;p1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7" name="Google Shape;1997;p106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998" name="Google Shape;1998;p106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999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0" name="Google Shape;2000;p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001" name="Google Shape;2001;p107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2" name="Google Shape;2002;p107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03" name="Google Shape;2003;p107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4" name="Google Shape;2004;p107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5" name="Google Shape;2005;p107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2006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7" name="Google Shape;2007;p1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008" name="Google Shape;2008;p108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09" name="Google Shape;2009;p108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0" name="Google Shape;2010;p108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1" name="Google Shape;2011;p108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2" name="Google Shape;2012;p108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2013" name="Shape 2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4" name="Google Shape;2014;p1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5" name="Google Shape;2015;p109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2016" name="Shape 2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" name="Google Shape;2017;p1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8" name="Google Shape;2018;p110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8" name="Google Shape;448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9" name="Google Shape;4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1" name="Google Shape;451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6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54" name="Google Shape;454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26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8" name="Google Shape;458;p26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" name="Google Shape;459;p26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0" name="Google Shape;460;p2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" name="Google Shape;462;p26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3" name="Google Shape;463;p26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6" name="Google Shape;466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7" name="Google Shape;467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9" name="Google Shape;46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1" name="Google Shape;471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2" name="Google Shape;472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8" name="Google Shape;478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3" name="Google Shape;483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4" name="Google Shape;484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4" name="Google Shape;49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5" name="Google Shape;495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7" name="Google Shape;497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" name="Google Shape;499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0" name="Google Shape;500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2" name="Google Shape;582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4" name="Google Shape;584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2" name="Google Shape;592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3" name="Google Shape;593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4" name="Google Shape;594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5" name="Google Shape;595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2" name="Google Shape;602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3" name="Google Shape;603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4" name="Google Shape;604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6" name="Google Shape;606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5" name="Google Shape;615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6" name="Google Shape;616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7" name="Google Shape;61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4" name="Google Shape;624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5" name="Google Shape;625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8" name="Google Shape;628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7" name="Google Shape;637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8" name="Google Shape;638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9" name="Google Shape;63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0" name="Google Shape;64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6" name="Google Shape;646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8" name="Google Shape;648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50" name="Google Shape;650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9" name="Google Shape;659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0" name="Google Shape;670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1" name="Google Shape;671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74" name="Google Shape;674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84" name="Google Shape;684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6" name="Google Shape;686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7" name="Google Shape;687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5" name="Google Shape;695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8" name="Google Shape;698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9" name="Google Shape;699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9" name="Google Shape;70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11" name="Google Shape;711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2" name="Google Shape;712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2" name="Google Shape;722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3" name="Google Shape;723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4" name="Google Shape;724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4" name="Google Shape;734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6" name="Google Shape;736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6" name="Google Shape;746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7" name="Google Shape;747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8" name="Google Shape;748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9" name="Google Shape;749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9" name="Google Shape;759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0" name="Google Shape;760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61" name="Google Shape;761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0" name="Google Shape;770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2" name="Google Shape;772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76" name="Google Shape;776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6" name="Google Shape;786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7" name="Google Shape;787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9" name="Google Shape;789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0" name="Google Shape;790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2" name="Google Shape;792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4" name="Google Shape;794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4" name="Google Shape;804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4" name="Google Shape;81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5" name="Google Shape;81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6" name="Google Shape;81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7" name="Google Shape;81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8" name="Google Shape;81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0" name="Google Shape;820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5" name="Google Shape;825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6" name="Google Shape;826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2" name="Google Shape;832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2" name="Google Shape;842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3" name="Google Shape;84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4" name="Google Shape;84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5" name="Google Shape;84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6" name="Google Shape;846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8" name="Google Shape;848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0" name="Google Shape;860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0" name="Google Shape;870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1" name="Google Shape;871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2" name="Google Shape;872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3" name="Google Shape;873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4" name="Google Shape;874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5" name="Google Shape;875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8" name="Google Shape;878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0" name="Google Shape;890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1" name="Google Shape;90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2" name="Google Shape;90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3" name="Google Shape;90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2" name="Google Shape;9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3" name="Google Shape;933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4" name="Google Shape;934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5" name="Google Shape;935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2" name="Google Shape;952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3" name="Google Shape;96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5" name="Google Shape;965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6" name="Google Shape;966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3" name="Google Shape;983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6" name="Google Shape;99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8" name="Google Shape;998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2" name="Google Shape;1002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3" name="Google Shape;1003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4" name="Google Shape;100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7" name="Google Shape;100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0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50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2" name="Google Shape;1012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4" name="Google Shape;1014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52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8" name="Google Shape;1018;p52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9" name="Google Shape;1019;p52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0" name="Google Shape;1020;p52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52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3" name="Google Shape;1023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53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5" name="Google Shape;1025;p53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6" name="Google Shape;1026;p53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3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53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4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55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Google Shape;1038;p5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9" name="Google Shape;1039;p5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5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041" name="Google Shape;1041;p5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2" name="Google Shape;104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3" name="Google Shape;1043;p5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4" name="Google Shape;1044;p5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5" name="Google Shape;1045;p5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46" name="Google Shape;104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Google Shape;1048;p5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9" name="Google Shape;1049;p5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5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51" name="Google Shape;105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2" name="Google Shape;1052;p5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3" name="Google Shape;1053;p5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4" name="Google Shape;1054;p5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55" name="Google Shape;105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Google Shape;1058;p5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9" name="Google Shape;1059;p5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5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61" name="Google Shape;106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2" name="Google Shape;1062;p59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3" name="Google Shape;1063;p59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4" name="Google Shape;1064;p59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65" name="Google Shape;106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9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8" name="Google Shape;1068;p6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9" name="Google Shape;1069;p6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0" name="Google Shape;107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71" name="Google Shape;107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72" name="Google Shape;1072;p6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3" name="Google Shape;1073;p60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4" name="Google Shape;1074;p60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5" name="Google Shape;1075;p60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076" name="Google Shape;1076;p60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8" name="Google Shape;1078;p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61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0" name="Google Shape;1080;p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2" name="Google Shape;1082;p6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62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4" name="Google Shape;1084;p6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7" name="Google Shape;1087;p6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88" name="Google Shape;1088;p6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9" name="Google Shape;1089;p6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0" name="Google Shape;1090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1" name="Google Shape;1091;p63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64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64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5" name="Google Shape;1095;p64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96" name="Google Shape;1096;p64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7" name="Google Shape;1097;p64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98" name="Google Shape;1098;p6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9" name="Google Shape;1099;p6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0" name="Google Shape;1100;p6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Google Shape;1102;p6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65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04" name="Google Shape;1104;p65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6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7" name="Google Shape;1107;p6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6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6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66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11" name="Google Shape;1111;p6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12" name="Google Shape;1112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66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5" name="Google Shape;1115;p6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6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7" name="Google Shape;111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67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9" name="Google Shape;1119;p67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0" name="Google Shape;1120;p67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6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2" name="Google Shape;1122;p6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3" name="Google Shape;1123;p67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5" name="Google Shape;1125;p68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6" name="Google Shape;1126;p6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7" name="Google Shape;1127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8" name="Google Shape;1128;p6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9" name="Google Shape;1129;p68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30" name="Google Shape;1130;p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1" name="Google Shape;1131;p68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2" name="Google Shape;1132;p6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4" name="Google Shape;1134;p6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35" name="Google Shape;1135;p6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6" name="Google Shape;113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69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8" name="Google Shape;1138;p69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9" name="Google Shape;1139;p6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0" name="Google Shape;1140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41" name="Google Shape;1141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70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44" name="Google Shape;1144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5" name="Google Shape;1145;p70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46" name="Google Shape;1146;p70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7" name="Google Shape;1147;p70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48" name="Google Shape;1148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9" name="Google Shape;1149;p7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50" name="Google Shape;1150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7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7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4" name="Google Shape;1154;p71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55" name="Google Shape;1155;p7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6" name="Google Shape;1156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71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8" name="Google Shape;1158;p71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9" name="Google Shape;1159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0" name="Google Shape;1160;p71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72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63" name="Google Shape;1163;p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64" name="Google Shape;1164;p72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6" name="Google Shape;1166;p72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67" name="Google Shape;1167;p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8" name="Google Shape;1168;p72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9" name="Google Shape;1169;p7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7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3" name="Google Shape;1173;p7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74" name="Google Shape;1174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5" name="Google Shape;1175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6" name="Google Shape;1176;p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177" name="Google Shape;1177;p73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78" name="Google Shape;1178;p7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9" name="Google Shape;1179;p7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0" name="Google Shape;1180;p73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81" name="Google Shape;1181;p7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2" name="Google Shape;1182;p7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3" name="Google Shape;1183;p73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84" name="Google Shape;1184;p7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5" name="Google Shape;1185;p7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6" name="Google Shape;1186;p73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87" name="Google Shape;1187;p7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8" name="Google Shape;1188;p7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9" name="Google Shape;1189;p73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0" name="Google Shape;1190;p7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7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7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73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4" name="Google Shape;1194;p73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5" name="Google Shape;1195;p73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p7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9" name="Google Shape;1199;p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00" name="Google Shape;1200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1" name="Google Shape;1201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2" name="Google Shape;1202;p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03" name="Google Shape;1203;p74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04" name="Google Shape;1204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5" name="Google Shape;1205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6" name="Google Shape;1206;p74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07" name="Google Shape;1207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8" name="Google Shape;1208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9" name="Google Shape;1209;p74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10" name="Google Shape;1210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1" name="Google Shape;1211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2" name="Google Shape;1212;p74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13" name="Google Shape;1213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4" name="Google Shape;1214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5" name="Google Shape;1215;p74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6" name="Google Shape;1216;p7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7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7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7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0" name="Google Shape;1220;p74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1" name="Google Shape;1221;p74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22" name="Google Shape;1222;p74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23" name="Google Shape;1223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4" name="Google Shape;1224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5" name="Google Shape;1225;p7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7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7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0" name="Google Shape;1230;p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31" name="Google Shape;1231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2" name="Google Shape;1232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3" name="Google Shape;1233;p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34" name="Google Shape;1234;p7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35" name="Google Shape;1235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6" name="Google Shape;1236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7" name="Google Shape;1237;p75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8" name="Google Shape;1238;p7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9" name="Google Shape;1239;p7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40" name="Google Shape;1240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1" name="Google Shape;1241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2" name="Google Shape;1242;p7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3" name="Google Shape;1243;p7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44" name="Google Shape;1244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5" name="Google Shape;1245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6" name="Google Shape;1246;p7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7" name="Google Shape;1247;p7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48" name="Google Shape;1248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9" name="Google Shape;1249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0" name="Google Shape;1250;p7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1" name="Google Shape;1251;p7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52" name="Google Shape;1252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3" name="Google Shape;1253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4" name="Google Shape;1254;p7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5" name="Google Shape;1255;p7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56" name="Google Shape;125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7" name="Google Shape;125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8" name="Google Shape;1258;p75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9" name="Google Shape;1259;p75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0" name="Google Shape;1260;p75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1" name="Google Shape;1261;p75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2" name="Google Shape;1262;p75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6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6" name="Google Shape;1266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67" name="Google Shape;1267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8" name="Google Shape;1268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9" name="Google Shape;1269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70" name="Google Shape;1270;p76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71" name="Google Shape;1271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2" name="Google Shape;1272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3" name="Google Shape;1273;p76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4" name="Google Shape;1274;p76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5" name="Google Shape;1275;p76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76" name="Google Shape;1276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7" name="Google Shape;1277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8" name="Google Shape;1278;p76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9" name="Google Shape;1279;p76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80" name="Google Shape;1280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1" name="Google Shape;1281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2" name="Google Shape;1282;p76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3" name="Google Shape;1283;p76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84" name="Google Shape;1284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5" name="Google Shape;1285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6" name="Google Shape;1286;p76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7" name="Google Shape;1287;p76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88" name="Google Shape;128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9" name="Google Shape;128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0" name="Google Shape;1290;p76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1" name="Google Shape;1291;p76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92" name="Google Shape;1292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3" name="Google Shape;1293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4" name="Google Shape;1294;p76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5" name="Google Shape;1295;p76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6" name="Google Shape;1296;p76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7" name="Google Shape;1297;p7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8" name="Google Shape;1298;p76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77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1" name="Google Shape;1301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2" name="Google Shape;1302;p7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03" name="Google Shape;1303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4" name="Google Shape;1304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5" name="Google Shape;1305;p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06" name="Google Shape;1306;p77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07" name="Google Shape;1307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08" name="Google Shape;1308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9" name="Google Shape;1309;p77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0" name="Google Shape;1310;p77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1" name="Google Shape;1311;p77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12" name="Google Shape;1312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3" name="Google Shape;1313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4" name="Google Shape;1314;p77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5" name="Google Shape;1315;p77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6" name="Google Shape;1316;p77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17" name="Google Shape;1317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18" name="Google Shape;1318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9" name="Google Shape;1319;p77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0" name="Google Shape;1320;p77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1" name="Google Shape;1321;p77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22" name="Google Shape;1322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3" name="Google Shape;1323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4" name="Google Shape;1324;p77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5" name="Google Shape;1325;p77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6" name="Google Shape;1326;p77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27" name="Google Shape;1327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8" name="Google Shape;1328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9" name="Google Shape;1329;p77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0" name="Google Shape;1330;p77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1" name="Google Shape;1331;p77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32" name="Google Shape;1332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3" name="Google Shape;1333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4" name="Google Shape;1334;p77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5" name="Google Shape;1335;p77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6" name="Google Shape;1336;p77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37" name="Google Shape;1337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8" name="Google Shape;1338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9" name="Google Shape;1339;p77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2" name="Google Shape;1342;p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43" name="Google Shape;1343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4" name="Google Shape;1344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5" name="Google Shape;1345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6" name="Google Shape;1346;p7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7" name="Google Shape;1347;p7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48" name="Google Shape;1348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9" name="Google Shape;1349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0" name="Google Shape;1350;p78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1" name="Google Shape;1351;p7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2" name="Google Shape;1352;p7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53" name="Google Shape;1353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4" name="Google Shape;1354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5" name="Google Shape;1355;p78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6" name="Google Shape;1356;p7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7" name="Google Shape;1357;p7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58" name="Google Shape;1358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9" name="Google Shape;1359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0" name="Google Shape;1360;p78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1" name="Google Shape;1361;p7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2" name="Google Shape;1362;p7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363" name="Google Shape;1363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4" name="Google Shape;1364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5" name="Google Shape;1365;p78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6" name="Google Shape;1366;p7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7" name="Google Shape;1367;p7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368" name="Google Shape;1368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9" name="Google Shape;1369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0" name="Google Shape;1370;p78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1" name="Google Shape;1371;p7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2" name="Google Shape;1372;p7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373" name="Google Shape;1373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4" name="Google Shape;1374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5" name="Google Shape;1375;p78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6" name="Google Shape;1376;p7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7" name="Google Shape;1377;p7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378" name="Google Shape;1378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9" name="Google Shape;1379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78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1" name="Google Shape;1381;p7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2" name="Google Shape;1382;p7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383" name="Google Shape;1383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4" name="Google Shape;1384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5" name="Google Shape;1385;p78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8" name="Google Shape;1388;p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89" name="Google Shape;1389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0" name="Google Shape;1390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1" name="Google Shape;1391;p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2" name="Google Shape;1392;p79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3" name="Google Shape;1393;p79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94" name="Google Shape;1394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5" name="Google Shape;1395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6" name="Google Shape;1396;p79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7" name="Google Shape;1397;p79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8" name="Google Shape;1398;p79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99" name="Google Shape;1399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0" name="Google Shape;1400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1" name="Google Shape;1401;p79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2" name="Google Shape;1402;p79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3" name="Google Shape;1403;p79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04" name="Google Shape;1404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5" name="Google Shape;1405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6" name="Google Shape;1406;p79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7" name="Google Shape;1407;p79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8" name="Google Shape;1408;p79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09" name="Google Shape;1409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0" name="Google Shape;1410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1" name="Google Shape;1411;p79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2" name="Google Shape;1412;p79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3" name="Google Shape;1413;p79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14" name="Google Shape;1414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5" name="Google Shape;1415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6" name="Google Shape;1416;p79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7" name="Google Shape;1417;p79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8" name="Google Shape;1418;p79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19" name="Google Shape;1419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0" name="Google Shape;1420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1" name="Google Shape;1421;p79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2" name="Google Shape;1422;p79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3" name="Google Shape;1423;p79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24" name="Google Shape;1424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5" name="Google Shape;1425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6" name="Google Shape;1426;p79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7" name="Google Shape;1427;p79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8" name="Google Shape;1428;p79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29" name="Google Shape;1429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0" name="Google Shape;1430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1" name="Google Shape;1431;p79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1432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4" name="Google Shape;1434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35" name="Google Shape;1435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6" name="Google Shape;1436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7" name="Google Shape;1437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38" name="Google Shape;1438;p80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39" name="Google Shape;1439;p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0" name="Google Shape;1440;p8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1" name="Google Shape;1441;p80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80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43" name="Google Shape;1443;p80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44" name="Google Shape;1444;p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5" name="Google Shape;1445;p8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6" name="Google Shape;1446;p80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7" name="Google Shape;1447;p80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48" name="Google Shape;1448;p80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49" name="Google Shape;1449;p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0" name="Google Shape;1450;p8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1" name="Google Shape;1451;p80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2" name="Google Shape;1452;p80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" name="Google Shape;1454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55" name="Google Shape;1455;p81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7" name="Google Shape;1457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58" name="Google Shape;1458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9" name="Google Shape;1459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0" name="Google Shape;1460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61" name="Google Shape;1461;p81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462" name="Google Shape;1462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3" name="Google Shape;1463;p8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4" name="Google Shape;1464;p81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5" name="Google Shape;1465;p81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6" name="Google Shape;1466;p81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7" name="Google Shape;1467;p81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468" name="Google Shape;1468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9" name="Google Shape;1469;p8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0" name="Google Shape;1470;p81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1" name="Google Shape;1471;p81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4" name="Google Shape;1474;p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75" name="Google Shape;1475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6" name="Google Shape;1476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7" name="Google Shape;1477;p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8" name="Google Shape;1478;p82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79" name="Google Shape;1479;p82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0" name="Google Shape;1480;p82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82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2" name="Google Shape;1482;p82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3" name="Google Shape;1483;p82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4" name="Google Shape;1484;p82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85" name="Google Shape;1485;p82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82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7" name="Google Shape;1487;p82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82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9" name="Google Shape;1489;p82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0" name="Google Shape;1490;p82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91" name="Google Shape;1491;p82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82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82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4" name="Google Shape;1494;p82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5" name="Google Shape;1495;p82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6" name="Google Shape;1496;p82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7" name="Google Shape;1497;p82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8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1" name="Google Shape;1501;p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2" name="Google Shape;1502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3" name="Google Shape;1503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4" name="Google Shape;1504;p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5" name="Google Shape;1505;p83"/>
          <p:cNvSpPr txBox="1"/>
          <p:nvPr>
            <p:ph idx="3" type="subTitle"/>
          </p:nvPr>
        </p:nvSpPr>
        <p:spPr>
          <a:xfrm>
            <a:off x="12225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6" name="Google Shape;1506;p8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7" name="Google Shape;1507;p8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8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8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0" name="Google Shape;1510;p8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1" name="Google Shape;1511;p8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12" name="Google Shape;1512;p8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3" name="Google Shape;1513;p8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4" name="Google Shape;1514;p83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5" name="Google Shape;1515;p8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1516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8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9" name="Google Shape;1519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20" name="Google Shape;1520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1" name="Google Shape;1521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2" name="Google Shape;1522;p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3" name="Google Shape;1523;p8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4" name="Google Shape;1524;p8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8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8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8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8" name="Google Shape;1528;p8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9" name="Google Shape;1529;p8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30" name="Google Shape;1530;p8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1" name="Google Shape;1531;p8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2" name="Google Shape;1532;p8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3" name="Google Shape;1533;p8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8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7" name="Google Shape;1537;p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38" name="Google Shape;1538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9" name="Google Shape;1539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0" name="Google Shape;1540;p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1" name="Google Shape;1541;p85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2" name="Google Shape;1542;p8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3" name="Google Shape;1543;p8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8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p85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6" name="Google Shape;1546;p85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7" name="Google Shape;1547;p85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48" name="Google Shape;1548;p8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9" name="Google Shape;1549;p8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0" name="Google Shape;1550;p8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1" name="Google Shape;1551;p8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8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5" name="Google Shape;1555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56" name="Google Shape;1556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7" name="Google Shape;1557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8" name="Google Shape;1558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9" name="Google Shape;1559;p86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0" name="Google Shape;1560;p8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1" name="Google Shape;1561;p8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8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3" name="Google Shape;1563;p86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4" name="Google Shape;1564;p86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5" name="Google Shape;1565;p86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66" name="Google Shape;1566;p8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7" name="Google Shape;1567;p86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8" name="Google Shape;1568;p86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9" name="Google Shape;1569;p86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8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2" name="Google Shape;1572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3" name="Google Shape;1573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4" name="Google Shape;1574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5" name="Google Shape;1575;p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76" name="Google Shape;1576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7" name="Google Shape;1577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8" name="Google Shape;1578;p8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9" name="Google Shape;1579;p8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8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1" name="Google Shape;1581;p8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8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3" name="Google Shape;1583;p8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4" name="Google Shape;1584;p8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5" name="Google Shape;1585;p8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8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87" name="Google Shape;1587;p8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8" name="Google Shape;1588;p8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9" name="Google Shape;1589;p87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0" name="Google Shape;1590;p87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1591;p87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8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4" name="Google Shape;1594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5" name="Google Shape;1595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6" name="Google Shape;1596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7" name="Google Shape;1597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8" name="Google Shape;1598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9" name="Google Shape;1599;p88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0" name="Google Shape;1600;p8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8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8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8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4" name="Google Shape;1604;p88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5" name="Google Shape;1605;p88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6" name="Google Shape;1606;p8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8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08" name="Google Shape;1608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9" name="Google Shape;1609;p8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0" name="Google Shape;1610;p88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1" name="Google Shape;1611;p88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2" name="Google Shape;1612;p88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8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5" name="Google Shape;1615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6" name="Google Shape;1616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17" name="Google Shape;1617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8" name="Google Shape;1618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9" name="Google Shape;1619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0" name="Google Shape;1620;p89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1" name="Google Shape;1621;p8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8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8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4" name="Google Shape;1624;p8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5" name="Google Shape;1625;p89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6" name="Google Shape;1626;p89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7" name="Google Shape;1627;p8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8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29" name="Google Shape;1629;p8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0" name="Google Shape;1630;p89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1" name="Google Shape;1631;p8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2" name="Google Shape;1632;p8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3" name="Google Shape;1633;p8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1634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9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6" name="Google Shape;1636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7" name="Google Shape;1637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8" name="Google Shape;1638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9" name="Google Shape;1639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0" name="Google Shape;1640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1" name="Google Shape;1641;p90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2" name="Google Shape;1642;p9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p9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4" name="Google Shape;1644;p9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5" name="Google Shape;1645;p90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6" name="Google Shape;1646;p90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7" name="Google Shape;1647;p90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8" name="Google Shape;1648;p9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90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50" name="Google Shape;1650;p9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1" name="Google Shape;1651;p90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2" name="Google Shape;1652;p90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3" name="Google Shape;1653;p90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4" name="Google Shape;1654;p90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9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7" name="Google Shape;1657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8" name="Google Shape;1658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59" name="Google Shape;1659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60" name="Google Shape;1660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1" name="Google Shape;1661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2" name="Google Shape;1662;p9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3" name="Google Shape;1663;p9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9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5" name="Google Shape;1665;p9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6" name="Google Shape;1666;p9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9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9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9" name="Google Shape;1669;p9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0" name="Google Shape;1670;p9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1" name="Google Shape;1671;p9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2" name="Google Shape;1672;p9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73" name="Google Shape;1673;p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9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5" name="Google Shape;1675;p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6" name="Google Shape;1676;p91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7" name="Google Shape;1677;p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8" name="Google Shape;1678;p91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9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1" name="Google Shape;1681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2" name="Google Shape;1682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83" name="Google Shape;1683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4" name="Google Shape;1684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5" name="Google Shape;1685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6" name="Google Shape;1686;p9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7" name="Google Shape;1687;p9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9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9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9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1" name="Google Shape;1691;p9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2" name="Google Shape;1692;p92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3" name="Google Shape;1693;p92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4" name="Google Shape;1694;p92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5" name="Google Shape;1695;p9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6" name="Google Shape;1696;p92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97" name="Google Shape;1697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8" name="Google Shape;1698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9" name="Google Shape;1699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0" name="Google Shape;1700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1" name="Google Shape;1701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2" name="Google Shape;1702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9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6" name="Google Shape;1706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07" name="Google Shape;1707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8" name="Google Shape;1708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9" name="Google Shape;1709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0" name="Google Shape;1710;p93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1" name="Google Shape;1711;p9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2" name="Google Shape;1712;p9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3" name="Google Shape;1713;p9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4" name="Google Shape;1714;p9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5" name="Google Shape;1715;p9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6" name="Google Shape;1716;p93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7" name="Google Shape;1717;p93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8" name="Google Shape;1718;p93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9" name="Google Shape;1719;p9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0" name="Google Shape;1720;p93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21" name="Google Shape;1721;p9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2" name="Google Shape;1722;p9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3" name="Google Shape;1723;p9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4" name="Google Shape;1724;p9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5" name="Google Shape;1725;p93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6" name="Google Shape;1726;p93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p9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0" name="Google Shape;1730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31" name="Google Shape;1731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2" name="Google Shape;1732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3" name="Google Shape;1733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4" name="Google Shape;1734;p94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5" name="Google Shape;1735;p9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9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7" name="Google Shape;1737;p9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8" name="Google Shape;1738;p9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9" name="Google Shape;1739;p9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0" name="Google Shape;1740;p94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1" name="Google Shape;1741;p94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2" name="Google Shape;1742;p94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3" name="Google Shape;1743;p94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4" name="Google Shape;1744;p94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45" name="Google Shape;1745;p9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6" name="Google Shape;1746;p94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7" name="Google Shape;1747;p94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8" name="Google Shape;1748;p94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9" name="Google Shape;1749;p94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94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9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Google Shape;1753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4" name="Google Shape;1754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55" name="Google Shape;1755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6" name="Google Shape;1756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7" name="Google Shape;1757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8" name="Google Shape;1758;p9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9" name="Google Shape;1759;p9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0" name="Google Shape;1760;p9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1" name="Google Shape;1761;p9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2" name="Google Shape;1762;p9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3" name="Google Shape;1763;p9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4" name="Google Shape;1764;p9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5" name="Google Shape;1765;p9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6" name="Google Shape;1766;p9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7" name="Google Shape;1767;p9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p9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9" name="Google Shape;1769;p9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9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71" name="Google Shape;1771;p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2" name="Google Shape;1772;p9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3" name="Google Shape;1773;p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4" name="Google Shape;1774;p95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5" name="Google Shape;1775;p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6" name="Google Shape;1776;p95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7" name="Google Shape;1777;p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1778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p9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0" name="Google Shape;1780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1" name="Google Shape;1781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82" name="Google Shape;1782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3" name="Google Shape;1783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4" name="Google Shape;1784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5" name="Google Shape;1785;p96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6" name="Google Shape;1786;p9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7" name="Google Shape;1787;p96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8" name="Google Shape;1788;p9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p96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0" name="Google Shape;1790;p9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1" name="Google Shape;1791;p96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2" name="Google Shape;1792;p9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p96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4" name="Google Shape;1794;p9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5" name="Google Shape;1795;p96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6" name="Google Shape;1796;p9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7" name="Google Shape;1797;p96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98" name="Google Shape;1798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9" name="Google Shape;1799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0" name="Google Shape;1800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1" name="Google Shape;1801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2" name="Google Shape;1802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3" name="Google Shape;1803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4" name="Google Shape;1804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1805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p9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8" name="Google Shape;1808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09" name="Google Shape;1809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0" name="Google Shape;1810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1" name="Google Shape;1811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2" name="Google Shape;1812;p97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3" name="Google Shape;1813;p9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p97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5" name="Google Shape;1815;p9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6" name="Google Shape;1816;p97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7" name="Google Shape;1817;p9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8" name="Google Shape;1818;p97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9" name="Google Shape;1819;p9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p97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1" name="Google Shape;1821;p9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97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3" name="Google Shape;1823;p9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Google Shape;1824;p97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25" name="Google Shape;1825;p9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6" name="Google Shape;1826;p97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7" name="Google Shape;1827;p97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8" name="Google Shape;1828;p97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9" name="Google Shape;1829;p97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0" name="Google Shape;1830;p97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1" name="Google Shape;1831;p97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1832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98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4" name="Google Shape;1834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5" name="Google Shape;1835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36" name="Google Shape;1836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7" name="Google Shape;1837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8" name="Google Shape;1838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9" name="Google Shape;1839;p98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0" name="Google Shape;1840;p98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p98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2" name="Google Shape;1842;p98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3" name="Google Shape;1843;p98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4" name="Google Shape;1844;p98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5" name="Google Shape;1845;p98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6" name="Google Shape;1846;p98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7" name="Google Shape;1847;p98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8" name="Google Shape;1848;p98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9" name="Google Shape;1849;p98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0" name="Google Shape;1850;p98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1" name="Google Shape;1851;p98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52" name="Google Shape;1852;p9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3" name="Google Shape;1853;p98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4" name="Google Shape;1854;p98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5" name="Google Shape;1855;p98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6" name="Google Shape;1856;p98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7" name="Google Shape;1857;p98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8" name="Google Shape;1858;p98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0" name="Google Shape;1860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1" name="Google Shape;1861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62" name="Google Shape;1862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3" name="Google Shape;1863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4" name="Google Shape;1864;p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5" name="Google Shape;1865;p9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6" name="Google Shape;1866;p9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7" name="Google Shape;1867;p9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8" name="Google Shape;1868;p9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9" name="Google Shape;1869;p9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0" name="Google Shape;1870;p9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1" name="Google Shape;1871;p9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2" name="Google Shape;1872;p9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3" name="Google Shape;1873;p9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4" name="Google Shape;1874;p9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5" name="Google Shape;1875;p9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6" name="Google Shape;1876;p9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7" name="Google Shape;1877;p9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9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9" name="Google Shape;1879;p9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9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81" name="Google Shape;1881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2" name="Google Shape;1882;p9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3" name="Google Shape;1883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4" name="Google Shape;1884;p99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6" name="Google Shape;1886;p99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99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1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1" name="Google Shape;1891;p10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92" name="Google Shape;1892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3" name="Google Shape;1893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4" name="Google Shape;1894;p10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5" name="Google Shape;1895;p10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6" name="Google Shape;1896;p100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7" name="Google Shape;1897;p10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8" name="Google Shape;1898;p100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9" name="Google Shape;1899;p10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0" name="Google Shape;1900;p100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1" name="Google Shape;1901;p10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2" name="Google Shape;1902;p100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3" name="Google Shape;1903;p10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4" name="Google Shape;1904;p100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5" name="Google Shape;1905;p10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6" name="Google Shape;1906;p100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7" name="Google Shape;1907;p10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Google Shape;1908;p100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9" name="Google Shape;1909;p10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100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11" name="Google Shape;1911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2" name="Google Shape;1912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3" name="Google Shape;1913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Google Shape;1914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7" name="Google Shape;1917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8" name="Google Shape;1918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p1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1" name="Google Shape;1921;p10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22" name="Google Shape;1922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3" name="Google Shape;1923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4" name="Google Shape;1924;p10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5" name="Google Shape;1925;p10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p101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7" name="Google Shape;1927;p10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8" name="Google Shape;1928;p101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9" name="Google Shape;1929;p10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0" name="Google Shape;1930;p101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1" name="Google Shape;1931;p10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2" name="Google Shape;1932;p101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3" name="Google Shape;1933;p10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4" name="Google Shape;1934;p101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5" name="Google Shape;1935;p10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6" name="Google Shape;1936;p101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7" name="Google Shape;1937;p10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8" name="Google Shape;1938;p101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9" name="Google Shape;1939;p10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0" name="Google Shape;1940;p101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41" name="Google Shape;1941;p10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2" name="Google Shape;1942;p101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3" name="Google Shape;1943;p101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4" name="Google Shape;1944;p101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5" name="Google Shape;1945;p101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6" name="Google Shape;1946;p101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7" name="Google Shape;1947;p101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8" name="Google Shape;1948;p101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4.xml"/><Relationship Id="rId42" Type="http://schemas.openxmlformats.org/officeDocument/2006/relationships/slideLayout" Target="../slideLayouts/slideLayout96.xml"/><Relationship Id="rId41" Type="http://schemas.openxmlformats.org/officeDocument/2006/relationships/slideLayout" Target="../slideLayouts/slideLayout95.xml"/><Relationship Id="rId44" Type="http://schemas.openxmlformats.org/officeDocument/2006/relationships/slideLayout" Target="../slideLayouts/slideLayout98.xml"/><Relationship Id="rId43" Type="http://schemas.openxmlformats.org/officeDocument/2006/relationships/slideLayout" Target="../slideLayouts/slideLayout97.xml"/><Relationship Id="rId46" Type="http://schemas.openxmlformats.org/officeDocument/2006/relationships/slideLayout" Target="../slideLayouts/slideLayout100.xml"/><Relationship Id="rId45" Type="http://schemas.openxmlformats.org/officeDocument/2006/relationships/slideLayout" Target="../slideLayouts/slideLayout99.xml"/><Relationship Id="rId1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48" Type="http://schemas.openxmlformats.org/officeDocument/2006/relationships/slideLayout" Target="../slideLayouts/slideLayout102.xml"/><Relationship Id="rId47" Type="http://schemas.openxmlformats.org/officeDocument/2006/relationships/slideLayout" Target="../slideLayouts/slideLayout101.xml"/><Relationship Id="rId49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2.xml"/><Relationship Id="rId31" Type="http://schemas.openxmlformats.org/officeDocument/2006/relationships/slideLayout" Target="../slideLayouts/slideLayout85.xml"/><Relationship Id="rId30" Type="http://schemas.openxmlformats.org/officeDocument/2006/relationships/slideLayout" Target="../slideLayouts/slideLayout84.xml"/><Relationship Id="rId33" Type="http://schemas.openxmlformats.org/officeDocument/2006/relationships/slideLayout" Target="../slideLayouts/slideLayout87.xml"/><Relationship Id="rId32" Type="http://schemas.openxmlformats.org/officeDocument/2006/relationships/slideLayout" Target="../slideLayouts/slideLayout86.xml"/><Relationship Id="rId35" Type="http://schemas.openxmlformats.org/officeDocument/2006/relationships/slideLayout" Target="../slideLayouts/slideLayout89.xml"/><Relationship Id="rId34" Type="http://schemas.openxmlformats.org/officeDocument/2006/relationships/slideLayout" Target="../slideLayouts/slideLayout88.xml"/><Relationship Id="rId37" Type="http://schemas.openxmlformats.org/officeDocument/2006/relationships/slideLayout" Target="../slideLayouts/slideLayout91.xml"/><Relationship Id="rId36" Type="http://schemas.openxmlformats.org/officeDocument/2006/relationships/slideLayout" Target="../slideLayouts/slideLayout90.xml"/><Relationship Id="rId39" Type="http://schemas.openxmlformats.org/officeDocument/2006/relationships/slideLayout" Target="../slideLayouts/slideLayout93.xml"/><Relationship Id="rId38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76.xml"/><Relationship Id="rId21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78.xml"/><Relationship Id="rId23" Type="http://schemas.openxmlformats.org/officeDocument/2006/relationships/slideLayout" Target="../slideLayouts/slideLayout77.xml"/><Relationship Id="rId26" Type="http://schemas.openxmlformats.org/officeDocument/2006/relationships/slideLayout" Target="../slideLayouts/slideLayout80.xml"/><Relationship Id="rId25" Type="http://schemas.openxmlformats.org/officeDocument/2006/relationships/slideLayout" Target="../slideLayouts/slideLayout79.xml"/><Relationship Id="rId28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1.xml"/><Relationship Id="rId29" Type="http://schemas.openxmlformats.org/officeDocument/2006/relationships/slideLayout" Target="../slideLayouts/slideLayout83.xml"/><Relationship Id="rId51" Type="http://schemas.openxmlformats.org/officeDocument/2006/relationships/slideLayout" Target="../slideLayouts/slideLayout105.xml"/><Relationship Id="rId50" Type="http://schemas.openxmlformats.org/officeDocument/2006/relationships/slideLayout" Target="../slideLayouts/slideLayout104.xml"/><Relationship Id="rId53" Type="http://schemas.openxmlformats.org/officeDocument/2006/relationships/slideLayout" Target="../slideLayouts/slideLayout107.xml"/><Relationship Id="rId52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65.xml"/><Relationship Id="rId55" Type="http://schemas.openxmlformats.org/officeDocument/2006/relationships/theme" Target="../theme/theme3.xml"/><Relationship Id="rId10" Type="http://schemas.openxmlformats.org/officeDocument/2006/relationships/slideLayout" Target="../slideLayouts/slideLayout64.xml"/><Relationship Id="rId54" Type="http://schemas.openxmlformats.org/officeDocument/2006/relationships/slideLayout" Target="../slideLayouts/slideLayout108.xml"/><Relationship Id="rId13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725" r:id="rId24"/>
    <p:sldLayoutId id="2147483726" r:id="rId25"/>
    <p:sldLayoutId id="2147483727" r:id="rId26"/>
    <p:sldLayoutId id="2147483728" r:id="rId27"/>
    <p:sldLayoutId id="2147483729" r:id="rId28"/>
    <p:sldLayoutId id="2147483730" r:id="rId29"/>
    <p:sldLayoutId id="2147483731" r:id="rId30"/>
    <p:sldLayoutId id="2147483732" r:id="rId31"/>
    <p:sldLayoutId id="2147483733" r:id="rId32"/>
    <p:sldLayoutId id="2147483734" r:id="rId33"/>
    <p:sldLayoutId id="2147483735" r:id="rId34"/>
    <p:sldLayoutId id="2147483736" r:id="rId35"/>
    <p:sldLayoutId id="2147483737" r:id="rId36"/>
    <p:sldLayoutId id="2147483738" r:id="rId37"/>
    <p:sldLayoutId id="2147483739" r:id="rId38"/>
    <p:sldLayoutId id="2147483740" r:id="rId39"/>
    <p:sldLayoutId id="2147483741" r:id="rId40"/>
    <p:sldLayoutId id="2147483742" r:id="rId41"/>
    <p:sldLayoutId id="2147483743" r:id="rId42"/>
    <p:sldLayoutId id="2147483744" r:id="rId43"/>
    <p:sldLayoutId id="2147483745" r:id="rId44"/>
    <p:sldLayoutId id="2147483746" r:id="rId45"/>
    <p:sldLayoutId id="2147483747" r:id="rId46"/>
    <p:sldLayoutId id="2147483748" r:id="rId47"/>
    <p:sldLayoutId id="2147483749" r:id="rId48"/>
    <p:sldLayoutId id="2147483750" r:id="rId49"/>
    <p:sldLayoutId id="2147483751" r:id="rId50"/>
    <p:sldLayoutId id="2147483752" r:id="rId51"/>
    <p:sldLayoutId id="2147483753" r:id="rId52"/>
    <p:sldLayoutId id="2147483754" r:id="rId53"/>
    <p:sldLayoutId id="2147483755" r:id="rId5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6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3.png"/><Relationship Id="rId4" Type="http://schemas.openxmlformats.org/officeDocument/2006/relationships/image" Target="../media/image215.png"/><Relationship Id="rId5" Type="http://schemas.openxmlformats.org/officeDocument/2006/relationships/image" Target="../media/image2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1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7.png"/><Relationship Id="rId4" Type="http://schemas.openxmlformats.org/officeDocument/2006/relationships/image" Target="../media/image74.png"/><Relationship Id="rId5" Type="http://schemas.openxmlformats.org/officeDocument/2006/relationships/image" Target="../media/image92.png"/><Relationship Id="rId6" Type="http://schemas.openxmlformats.org/officeDocument/2006/relationships/image" Target="../media/image87.png"/><Relationship Id="rId7" Type="http://schemas.openxmlformats.org/officeDocument/2006/relationships/image" Target="../media/image4.png"/><Relationship Id="rId8" Type="http://schemas.openxmlformats.org/officeDocument/2006/relationships/image" Target="../media/image2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05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1.png"/><Relationship Id="rId4" Type="http://schemas.openxmlformats.org/officeDocument/2006/relationships/image" Target="../media/image22.png"/><Relationship Id="rId5" Type="http://schemas.openxmlformats.org/officeDocument/2006/relationships/image" Target="../media/image1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1.png"/><Relationship Id="rId4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8.png"/><Relationship Id="rId4" Type="http://schemas.openxmlformats.org/officeDocument/2006/relationships/image" Target="../media/image2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05.gif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0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22.png"/><Relationship Id="rId4" Type="http://schemas.openxmlformats.org/officeDocument/2006/relationships/image" Target="../media/image20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0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07.png"/><Relationship Id="rId4" Type="http://schemas.openxmlformats.org/officeDocument/2006/relationships/image" Target="../media/image210.png"/><Relationship Id="rId5" Type="http://schemas.openxmlformats.org/officeDocument/2006/relationships/image" Target="../media/image216.png"/><Relationship Id="rId6" Type="http://schemas.openxmlformats.org/officeDocument/2006/relationships/image" Target="../media/image21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11.png"/><Relationship Id="rId4" Type="http://schemas.openxmlformats.org/officeDocument/2006/relationships/image" Target="../media/image15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0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0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0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1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1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1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6.png"/><Relationship Id="rId4" Type="http://schemas.openxmlformats.org/officeDocument/2006/relationships/image" Target="../media/image21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72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p111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2.1</a:t>
            </a:r>
            <a:endParaRPr/>
          </a:p>
        </p:txBody>
      </p:sp>
      <p:sp>
        <p:nvSpPr>
          <p:cNvPr id="2024" name="Google Shape;2024;p111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Joys of JavaScript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1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JavaScript</a:t>
            </a:r>
            <a:endParaRPr/>
          </a:p>
        </p:txBody>
      </p:sp>
      <p:sp>
        <p:nvSpPr>
          <p:cNvPr id="2113" name="Google Shape;2113;p1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these general </a:t>
            </a:r>
            <a:r>
              <a:rPr lang="en"/>
              <a:t>tips: </a:t>
            </a:r>
            <a:endParaRPr/>
          </a:p>
        </p:txBody>
      </p:sp>
      <p:sp>
        <p:nvSpPr>
          <p:cNvPr id="2114" name="Google Shape;2114;p1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5" name="Google Shape;2115;p1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6" name="Google Shape;2116;p12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Review classwork immediately. </a:t>
            </a:r>
            <a:endParaRPr sz="1800"/>
          </a:p>
        </p:txBody>
      </p:sp>
      <p:sp>
        <p:nvSpPr>
          <p:cNvPr id="2117" name="Google Shape;2117;p12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Redo</a:t>
            </a:r>
            <a:r>
              <a:rPr lang="en" sz="1800"/>
              <a:t> class activities at home. </a:t>
            </a:r>
            <a:endParaRPr sz="1800"/>
          </a:p>
        </p:txBody>
      </p:sp>
      <p:sp>
        <p:nvSpPr>
          <p:cNvPr id="2118" name="Google Shape;2118;p12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Come to office hours and keep asking questions.</a:t>
            </a:r>
            <a:endParaRPr sz="1800"/>
          </a:p>
        </p:txBody>
      </p:sp>
      <p:sp>
        <p:nvSpPr>
          <p:cNvPr id="2119" name="Google Shape;2119;p12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Do not fear—you will get this! 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121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Partner </a:t>
            </a:r>
            <a:r>
              <a:rPr b="1" lang="en" sz="3000"/>
              <a:t>Activity: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Code Dissection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A</a:t>
            </a: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 big part of being a developer is learning on the fly!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b="1" lang="en" sz="1800"/>
              <a:t>Instructions sent via Slack</a:t>
            </a:r>
            <a:endParaRPr b="1" sz="1800"/>
          </a:p>
        </p:txBody>
      </p:sp>
      <p:sp>
        <p:nvSpPr>
          <p:cNvPr id="2125" name="Google Shape;2125;p1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6" name="Google Shape;2126;p12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7" name="Google Shape;2127;p121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 minutes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1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33" name="Google Shape;2133;p1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Partner 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Code Dissection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4" name="Google Shape;2134;p122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7 minutes</a:t>
            </a:r>
            <a:endParaRPr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5" name="Google Shape;2135;p12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6" name="Google Shape;2136;p122"/>
          <p:cNvSpPr txBox="1"/>
          <p:nvPr>
            <p:ph idx="1" type="subTitle"/>
          </p:nvPr>
        </p:nvSpPr>
        <p:spPr>
          <a:xfrm>
            <a:off x="-12300" y="3385575"/>
            <a:ext cx="81402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When downloading code from Slack, make sure you choose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Download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If you copy and paste directly from Slack, your code will not work!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37" name="Google Shape;2137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975" y="3296250"/>
            <a:ext cx="785551" cy="785551"/>
          </a:xfrm>
          <a:prstGeom prst="rect">
            <a:avLst/>
          </a:prstGeom>
          <a:noFill/>
          <a:ln>
            <a:noFill/>
          </a:ln>
        </p:spPr>
      </p:pic>
      <p:sp>
        <p:nvSpPr>
          <p:cNvPr id="2138" name="Google Shape;2138;p122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39" name="Google Shape;2139;p122"/>
          <p:cNvGrpSpPr/>
          <p:nvPr/>
        </p:nvGrpSpPr>
        <p:grpSpPr>
          <a:xfrm>
            <a:off x="457200" y="845413"/>
            <a:ext cx="776889" cy="621300"/>
            <a:chOff x="457200" y="1378813"/>
            <a:chExt cx="776889" cy="621300"/>
          </a:xfrm>
        </p:grpSpPr>
        <p:sp>
          <p:nvSpPr>
            <p:cNvPr id="2140" name="Google Shape;2140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41" name="Google Shape;2141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2" name="Google Shape;2142;p122"/>
          <p:cNvGrpSpPr/>
          <p:nvPr/>
        </p:nvGrpSpPr>
        <p:grpSpPr>
          <a:xfrm>
            <a:off x="457200" y="1619125"/>
            <a:ext cx="776889" cy="621300"/>
            <a:chOff x="457200" y="1378813"/>
            <a:chExt cx="776889" cy="621300"/>
          </a:xfrm>
        </p:grpSpPr>
        <p:sp>
          <p:nvSpPr>
            <p:cNvPr id="2143" name="Google Shape;2143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44" name="Google Shape;2144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5" name="Google Shape;2145;p122"/>
          <p:cNvGrpSpPr/>
          <p:nvPr/>
        </p:nvGrpSpPr>
        <p:grpSpPr>
          <a:xfrm>
            <a:off x="457200" y="2388050"/>
            <a:ext cx="776889" cy="621300"/>
            <a:chOff x="457200" y="1378813"/>
            <a:chExt cx="776889" cy="621300"/>
          </a:xfrm>
        </p:grpSpPr>
        <p:sp>
          <p:nvSpPr>
            <p:cNvPr id="2146" name="Google Shape;2146;p12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47" name="Google Shape;2147;p12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8" name="Google Shape;2148;p122"/>
          <p:cNvSpPr txBox="1"/>
          <p:nvPr>
            <p:ph idx="2" type="subTitle"/>
          </p:nvPr>
        </p:nvSpPr>
        <p:spPr>
          <a:xfrm>
            <a:off x="-12300" y="8646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Download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the file sent to you via Slack.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9" name="Google Shape;2149;p122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0" name="Google Shape;2150;p122"/>
          <p:cNvSpPr/>
          <p:nvPr/>
        </p:nvSpPr>
        <p:spPr>
          <a:xfrm>
            <a:off x="1352550" y="23880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1" name="Google Shape;2151;p122"/>
          <p:cNvSpPr txBox="1"/>
          <p:nvPr>
            <p:ph idx="3" type="subTitle"/>
          </p:nvPr>
        </p:nvSpPr>
        <p:spPr>
          <a:xfrm>
            <a:off x="-12300" y="16239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Open it in Chrome and observe what happens.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2" name="Google Shape;2152;p122"/>
          <p:cNvSpPr txBox="1"/>
          <p:nvPr>
            <p:ph idx="4" type="subTitle"/>
          </p:nvPr>
        </p:nvSpPr>
        <p:spPr>
          <a:xfrm>
            <a:off x="0" y="23904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 a partner, try to explain how the code connects to the events that happen on the page.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6" name="Shape 2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7" name="Google Shape;2157;p123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8" name="Google Shape;2158;p12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JavaScript?</a:t>
            </a:r>
            <a:endParaRPr/>
          </a:p>
        </p:txBody>
      </p:sp>
      <p:sp>
        <p:nvSpPr>
          <p:cNvPr id="2159" name="Google Shape;2159;p1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0" name="Google Shape;2160;p1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1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6" name="Google Shape;2166;p1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Definition</a:t>
            </a:r>
            <a:endParaRPr/>
          </a:p>
        </p:txBody>
      </p:sp>
      <p:sp>
        <p:nvSpPr>
          <p:cNvPr id="2167" name="Google Shape;2167;p1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8" name="Google Shape;2168;p1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is one of the three fundamental programming languages of the modern web (the others are HTML and CSS).</a:t>
            </a:r>
            <a:endParaRPr/>
          </a:p>
        </p:txBody>
      </p:sp>
      <p:graphicFrame>
        <p:nvGraphicFramePr>
          <p:cNvPr id="2169" name="Google Shape;2169;p124"/>
          <p:cNvGraphicFramePr/>
          <p:nvPr/>
        </p:nvGraphicFramePr>
        <p:xfrm>
          <a:off x="453563" y="1499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{46970245-6AD7-43CF-9198-31A19365206F}</a:tableStyleId>
              </a:tblPr>
              <a:tblGrid>
                <a:gridCol w="1976950"/>
                <a:gridCol w="2094125"/>
                <a:gridCol w="4165800"/>
              </a:tblGrid>
              <a:tr h="428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HTML</a:t>
                      </a:r>
                      <a:endParaRPr b="1"/>
                    </a:p>
                  </a:txBody>
                  <a:tcPr marT="91425" marB="91425" marR="91425" marL="137150" anchor="b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CSS</a:t>
                      </a:r>
                      <a:endParaRPr b="1"/>
                    </a:p>
                  </a:txBody>
                  <a:tcPr marT="91425" marB="91425" marR="91425" marL="137150" anchor="b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</a:rPr>
                        <a:t>JavaScript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137150" anchor="b">
                    <a:solidFill>
                      <a:srgbClr val="212940"/>
                    </a:solidFill>
                  </a:tcPr>
                </a:tc>
              </a:tr>
              <a:tr h="2848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Used to write content.</a:t>
                      </a:r>
                      <a:endParaRPr sz="1300"/>
                    </a:p>
                  </a:txBody>
                  <a:tcPr marT="91425" marB="91425" marR="91425" marL="1371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Used to format content.</a:t>
                      </a:r>
                      <a:endParaRPr sz="1300"/>
                    </a:p>
                  </a:txBody>
                  <a:tcPr marT="91425" marB="91425" marR="91425" marL="1371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Used to create dynamic web applications that take in user inputs, change what’s displayed to users, animate elements, and much more.</a:t>
                      </a:r>
                      <a:endParaRPr sz="1300"/>
                    </a:p>
                  </a:txBody>
                  <a:tcPr marT="91425" marB="91425" marR="91425" marL="137150"/>
                </a:tc>
              </a:tr>
            </a:tbl>
          </a:graphicData>
        </a:graphic>
      </p:graphicFrame>
      <p:pic>
        <p:nvPicPr>
          <p:cNvPr id="2170" name="Google Shape;2170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2825" y="2971575"/>
            <a:ext cx="1025974" cy="1437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1" name="Google Shape;2171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7150" y="2837822"/>
            <a:ext cx="889499" cy="124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2" name="Google Shape;2172;p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6525" y="2833350"/>
            <a:ext cx="889499" cy="1254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12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  <p:sp>
        <p:nvSpPr>
          <p:cNvPr id="2178" name="Google Shape;2178;p125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9" name="Google Shape;2179;p12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0" name="Google Shape;2180;p1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1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  <p:sp>
        <p:nvSpPr>
          <p:cNvPr id="2186" name="Google Shape;2186;p1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7" name="Google Shape;2187;p1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188" name="Google Shape;2188;p126"/>
          <p:cNvGraphicFramePr/>
          <p:nvPr/>
        </p:nvGraphicFramePr>
        <p:xfrm>
          <a:off x="1335175" y="302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{46970245-6AD7-43CF-9198-31A19365206F}</a:tableStyleId>
              </a:tblPr>
              <a:tblGrid>
                <a:gridCol w="5276950"/>
              </a:tblGrid>
              <a:tr h="158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30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name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"Snow White"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30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dwarfCount </a:t>
                      </a:r>
                      <a:r>
                        <a:rPr lang="en" sz="30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7</a:t>
                      </a:r>
                      <a:r>
                        <a:rPr lang="en" sz="30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30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isSleeping </a:t>
                      </a:r>
                      <a:r>
                        <a:rPr lang="en" sz="30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true</a:t>
                      </a:r>
                      <a:r>
                        <a:rPr lang="en" sz="30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2189" name="Google Shape;2189;p126"/>
          <p:cNvSpPr/>
          <p:nvPr/>
        </p:nvSpPr>
        <p:spPr>
          <a:xfrm>
            <a:off x="1362456" y="7668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0" name="Google Shape;2190;p126"/>
          <p:cNvSpPr txBox="1"/>
          <p:nvPr>
            <p:ph idx="1" type="subTitle"/>
          </p:nvPr>
        </p:nvSpPr>
        <p:spPr>
          <a:xfrm>
            <a:off x="25" y="7860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</a:t>
            </a:r>
            <a:r>
              <a:rPr i="1" lang="en" sz="1800"/>
              <a:t>nouns</a:t>
            </a:r>
            <a:r>
              <a:rPr lang="en" sz="1800"/>
              <a:t> of programming</a:t>
            </a:r>
            <a:endParaRPr sz="1800"/>
          </a:p>
        </p:txBody>
      </p:sp>
      <p:sp>
        <p:nvSpPr>
          <p:cNvPr id="2191" name="Google Shape;2191;p126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2" name="Google Shape;2192;p126"/>
          <p:cNvSpPr/>
          <p:nvPr/>
        </p:nvSpPr>
        <p:spPr>
          <a:xfrm>
            <a:off x="1352550" y="2159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3" name="Google Shape;2193;p126"/>
          <p:cNvSpPr txBox="1"/>
          <p:nvPr>
            <p:ph idx="2" type="subTitle"/>
          </p:nvPr>
        </p:nvSpPr>
        <p:spPr>
          <a:xfrm>
            <a:off x="-12175" y="1471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Numbers, strings, Booleans, etc.</a:t>
            </a:r>
            <a:endParaRPr sz="1800"/>
          </a:p>
        </p:txBody>
      </p:sp>
      <p:sp>
        <p:nvSpPr>
          <p:cNvPr id="2194" name="Google Shape;2194;p126"/>
          <p:cNvSpPr txBox="1"/>
          <p:nvPr>
            <p:ph idx="3" type="subTitle"/>
          </p:nvPr>
        </p:nvSpPr>
        <p:spPr>
          <a:xfrm>
            <a:off x="100" y="2161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Made up of a </a:t>
            </a:r>
            <a:r>
              <a:rPr b="1" lang="en" sz="1800"/>
              <a:t>name</a:t>
            </a:r>
            <a:r>
              <a:rPr lang="en" sz="1800"/>
              <a:t> and a </a:t>
            </a:r>
            <a:r>
              <a:rPr b="1" lang="en" sz="1800"/>
              <a:t>value</a:t>
            </a:r>
            <a:endParaRPr sz="1800"/>
          </a:p>
        </p:txBody>
      </p:sp>
      <p:pic>
        <p:nvPicPr>
          <p:cNvPr id="2195" name="Google Shape;2195;p12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7806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6" name="Google Shape;2196;p12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14769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7" name="Google Shape;2197;p12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216784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p1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3" name="Google Shape;2203;p12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4" name="Google Shape;2204;p127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p1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Basics: Syntax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0" name="Google Shape;2210;p1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1" name="Google Shape;2211;p1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2" name="Google Shape;2212;p1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13" name="Google Shape;2213;p128"/>
          <p:cNvGraphicFramePr/>
          <p:nvPr/>
        </p:nvGraphicFramePr>
        <p:xfrm>
          <a:off x="423300" y="172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{46970245-6AD7-43CF-9198-31A19365206F}</a:tableStyleId>
              </a:tblPr>
              <a:tblGrid>
                <a:gridCol w="1493150"/>
                <a:gridCol w="1492025"/>
                <a:gridCol w="1238350"/>
                <a:gridCol w="2831225"/>
                <a:gridCol w="1342050"/>
              </a:tblGrid>
              <a:tr h="438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 keyword</a:t>
                      </a:r>
                      <a:endParaRPr i="1" sz="3200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Variable name</a:t>
                      </a:r>
                      <a:endParaRPr sz="32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Assignment</a:t>
                      </a:r>
                      <a:endParaRPr sz="3200">
                        <a:solidFill>
                          <a:srgbClr val="FF00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Termination</a:t>
                      </a:r>
                      <a:endParaRPr sz="32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11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32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endParaRPr i="1" sz="3200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name</a:t>
                      </a:r>
                      <a:endParaRPr sz="32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sz="3200">
                        <a:solidFill>
                          <a:srgbClr val="FF408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"Snow White"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2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7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p1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Basics: Syntax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9" name="Google Shape;2219;p1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0" name="Google Shape;2220;p1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1" name="Google Shape;2221;p1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222" name="Google Shape;2222;p129"/>
          <p:cNvGraphicFramePr/>
          <p:nvPr/>
        </p:nvGraphicFramePr>
        <p:xfrm>
          <a:off x="423300" y="172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{46970245-6AD7-43CF-9198-31A19365206F}</a:tableStyleId>
              </a:tblPr>
              <a:tblGrid>
                <a:gridCol w="1493150"/>
                <a:gridCol w="1492025"/>
                <a:gridCol w="1238350"/>
                <a:gridCol w="2831225"/>
                <a:gridCol w="1342050"/>
              </a:tblGrid>
              <a:tr h="438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 Keyword</a:t>
                      </a:r>
                      <a:endParaRPr i="1" sz="3200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Variable name</a:t>
                      </a:r>
                      <a:endParaRPr sz="32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Assignment</a:t>
                      </a:r>
                      <a:endParaRPr sz="3200">
                        <a:solidFill>
                          <a:srgbClr val="FF00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Termination</a:t>
                      </a:r>
                      <a:endParaRPr sz="32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811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32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endParaRPr i="1" sz="3200">
                        <a:solidFill>
                          <a:srgbClr val="00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name</a:t>
                      </a:r>
                      <a:endParaRPr sz="32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endParaRPr sz="3200">
                        <a:solidFill>
                          <a:srgbClr val="FF408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"Snow White"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200">
                        <a:solidFill>
                          <a:srgbClr val="00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811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Be sure to notice the quotes (""), </a:t>
                      </a:r>
                      <a:b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which convey that Snow White is a string.</a:t>
                      </a:r>
                      <a:endParaRPr sz="16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</a:tr>
            </a:tbl>
          </a:graphicData>
        </a:graphic>
      </p:graphicFrame>
      <p:sp>
        <p:nvSpPr>
          <p:cNvPr id="2223" name="Google Shape;2223;p129"/>
          <p:cNvSpPr/>
          <p:nvPr/>
        </p:nvSpPr>
        <p:spPr>
          <a:xfrm rot="-5400000">
            <a:off x="4647025" y="2784226"/>
            <a:ext cx="549000" cy="31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4" name="Google Shape;2224;p129"/>
          <p:cNvSpPr/>
          <p:nvPr/>
        </p:nvSpPr>
        <p:spPr>
          <a:xfrm rot="-5400000">
            <a:off x="6913350" y="2784226"/>
            <a:ext cx="549000" cy="31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112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#2 is due tonight!</a:t>
            </a:r>
            <a:endParaRPr/>
          </a:p>
        </p:txBody>
      </p:sp>
      <p:sp>
        <p:nvSpPr>
          <p:cNvPr id="2030" name="Google Shape;2030;p1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1" name="Google Shape;2031;p1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8" name="Shape 2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9" name="Google Shape;2229;p1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0" name="Google Shape;2230;p13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1" name="Google Shape;2231;p13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  <p:sp>
        <p:nvSpPr>
          <p:cNvPr id="2232" name="Google Shape;2232;p130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Variables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 will fill in the missing </a:t>
            </a:r>
            <a:b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JavaScript code to create variables.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Instructions sent via Slack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1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8" name="Google Shape;2238;p1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Variables </a:t>
            </a:r>
            <a:endParaRPr/>
          </a:p>
        </p:txBody>
      </p:sp>
      <p:sp>
        <p:nvSpPr>
          <p:cNvPr id="2239" name="Google Shape;2239;p131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10 minutes</a:t>
            </a:r>
            <a:endParaRPr/>
          </a:p>
        </p:txBody>
      </p:sp>
      <p:sp>
        <p:nvSpPr>
          <p:cNvPr id="2240" name="Google Shape;2240;p13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1" name="Google Shape;2241;p131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2" name="Google Shape;2242;p131"/>
          <p:cNvGrpSpPr/>
          <p:nvPr/>
        </p:nvGrpSpPr>
        <p:grpSpPr>
          <a:xfrm>
            <a:off x="457200" y="921613"/>
            <a:ext cx="776889" cy="621300"/>
            <a:chOff x="457200" y="1378813"/>
            <a:chExt cx="776889" cy="621300"/>
          </a:xfrm>
        </p:grpSpPr>
        <p:sp>
          <p:nvSpPr>
            <p:cNvPr id="2243" name="Google Shape;2243;p1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4" name="Google Shape;2244;p1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5" name="Google Shape;2245;p131"/>
          <p:cNvGrpSpPr/>
          <p:nvPr/>
        </p:nvGrpSpPr>
        <p:grpSpPr>
          <a:xfrm>
            <a:off x="457200" y="1695325"/>
            <a:ext cx="776889" cy="621300"/>
            <a:chOff x="457200" y="1378813"/>
            <a:chExt cx="776889" cy="621300"/>
          </a:xfrm>
        </p:grpSpPr>
        <p:sp>
          <p:nvSpPr>
            <p:cNvPr id="2246" name="Google Shape;2246;p1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7" name="Google Shape;2247;p1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8" name="Google Shape;2248;p131"/>
          <p:cNvGrpSpPr/>
          <p:nvPr/>
        </p:nvGrpSpPr>
        <p:grpSpPr>
          <a:xfrm>
            <a:off x="457200" y="2464250"/>
            <a:ext cx="776889" cy="621300"/>
            <a:chOff x="457200" y="1378813"/>
            <a:chExt cx="776889" cy="621300"/>
          </a:xfrm>
        </p:grpSpPr>
        <p:sp>
          <p:nvSpPr>
            <p:cNvPr id="2249" name="Google Shape;2249;p1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0" name="Google Shape;2250;p1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1" name="Google Shape;2251;p131"/>
          <p:cNvGrpSpPr/>
          <p:nvPr/>
        </p:nvGrpSpPr>
        <p:grpSpPr>
          <a:xfrm>
            <a:off x="457200" y="3237950"/>
            <a:ext cx="776889" cy="621300"/>
            <a:chOff x="457200" y="1378813"/>
            <a:chExt cx="776889" cy="621300"/>
          </a:xfrm>
        </p:grpSpPr>
        <p:sp>
          <p:nvSpPr>
            <p:cNvPr id="2252" name="Google Shape;2252;p1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3" name="Google Shape;2253;p1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4" name="Google Shape;2254;p131"/>
          <p:cNvSpPr txBox="1"/>
          <p:nvPr>
            <p:ph idx="1" type="subTitle"/>
          </p:nvPr>
        </p:nvSpPr>
        <p:spPr>
          <a:xfrm>
            <a:off x="-12300" y="9408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Using the instructions in the file sent to you, fill in the missing JavaScript code to create variables.</a:t>
            </a:r>
            <a:endParaRPr/>
          </a:p>
        </p:txBody>
      </p:sp>
      <p:sp>
        <p:nvSpPr>
          <p:cNvPr id="2255" name="Google Shape;2255;p131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6" name="Google Shape;2256;p131"/>
          <p:cNvSpPr/>
          <p:nvPr/>
        </p:nvSpPr>
        <p:spPr>
          <a:xfrm>
            <a:off x="1352550" y="24642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7" name="Google Shape;2257;p131"/>
          <p:cNvSpPr/>
          <p:nvPr/>
        </p:nvSpPr>
        <p:spPr>
          <a:xfrm>
            <a:off x="1352550" y="32331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8" name="Google Shape;2258;p131"/>
          <p:cNvSpPr txBox="1"/>
          <p:nvPr>
            <p:ph idx="2" type="subTitle"/>
          </p:nvPr>
        </p:nvSpPr>
        <p:spPr>
          <a:xfrm>
            <a:off x="-12300" y="17001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When you are done, open the file in Chrome and check the output.</a:t>
            </a:r>
            <a:endParaRPr/>
          </a:p>
        </p:txBody>
      </p:sp>
      <p:sp>
        <p:nvSpPr>
          <p:cNvPr id="2259" name="Google Shape;2259;p131"/>
          <p:cNvSpPr txBox="1"/>
          <p:nvPr>
            <p:ph idx="3" type="subTitle"/>
          </p:nvPr>
        </p:nvSpPr>
        <p:spPr>
          <a:xfrm>
            <a:off x="0" y="24666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you successfully complete the activity, you will see a series of pop-up windows with text inside. </a:t>
            </a:r>
            <a:endParaRPr/>
          </a:p>
        </p:txBody>
      </p:sp>
      <p:sp>
        <p:nvSpPr>
          <p:cNvPr id="2260" name="Google Shape;2260;p131"/>
          <p:cNvSpPr txBox="1"/>
          <p:nvPr>
            <p:ph idx="4" type="subTitle"/>
          </p:nvPr>
        </p:nvSpPr>
        <p:spPr>
          <a:xfrm>
            <a:off x="-12300" y="32331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Finally, look at the rest of the code and try to figure out why the text displayed the way it did.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4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p1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6" name="Google Shape;2266;p13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0" name="Shape 2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1" name="Google Shape;2271;p133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72" name="Google Shape;2272;p13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Console Log</a:t>
            </a:r>
            <a:endParaRPr/>
          </a:p>
        </p:txBody>
      </p:sp>
      <p:sp>
        <p:nvSpPr>
          <p:cNvPr id="2273" name="Google Shape;2273;p13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p1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8" name="Shape 2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9" name="Google Shape;2279;p1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0" name="Google Shape;2280;p13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1" name="Google Shape;2281;p134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Console Log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5" name="Shape 2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6" name="Google Shape;2286;p1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87" name="Google Shape;2287;p1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8" name="Google Shape;2288;p1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Console.log</a:t>
            </a:r>
            <a:endParaRPr/>
          </a:p>
        </p:txBody>
      </p:sp>
      <p:sp>
        <p:nvSpPr>
          <p:cNvPr id="2289" name="Google Shape;2289;p1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.log</a:t>
            </a:r>
            <a:r>
              <a:rPr lang="en"/>
              <a:t> is a quick expression that prints content to the debugger—very useful during development and debugging! </a:t>
            </a:r>
            <a:endParaRPr/>
          </a:p>
        </p:txBody>
      </p:sp>
      <p:graphicFrame>
        <p:nvGraphicFramePr>
          <p:cNvPr id="2290" name="Google Shape;2290;p135"/>
          <p:cNvGraphicFramePr/>
          <p:nvPr/>
        </p:nvGraphicFramePr>
        <p:xfrm>
          <a:off x="419525" y="1540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{46970245-6AD7-43CF-9198-31A19365206F}</a:tableStyleId>
              </a:tblPr>
              <a:tblGrid>
                <a:gridCol w="8404925"/>
              </a:tblGrid>
              <a:tr h="291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quick </a:t>
                      </a:r>
                      <a:r>
                        <a:rPr lang="en" sz="15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"Fox"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5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slow </a:t>
                      </a:r>
                      <a:r>
                        <a:rPr lang="en" sz="15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"Turtle"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5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numbers </a:t>
                      </a:r>
                      <a:r>
                        <a:rPr lang="en" sz="15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121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5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The console.log() method is used to display data in the the browser’s console. </a:t>
                      </a:r>
                      <a:endParaRPr sz="15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We can log strings, variables, and even equations. </a:t>
                      </a:r>
                      <a:endParaRPr sz="15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5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"Teacher"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5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5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(quick);</a:t>
                      </a:r>
                      <a:endParaRPr sz="15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(slow);</a:t>
                      </a:r>
                      <a:endParaRPr sz="15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15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(numbers </a:t>
                      </a:r>
                      <a:r>
                        <a:rPr lang="en" sz="15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</a:t>
                      </a:r>
                      <a:r>
                        <a:rPr lang="en" sz="1500">
                          <a:solidFill>
                            <a:srgbClr val="FF00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500">
                          <a:solidFill>
                            <a:srgbClr val="9900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15</a:t>
                      </a:r>
                      <a:r>
                        <a:rPr lang="en" sz="15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5" name="Google Shape;2295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296" name="Google Shape;2296;p1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How do you comfort a </a:t>
            </a:r>
            <a:r>
              <a:rPr b="1" lang="en" sz="3600">
                <a:latin typeface="Roboto"/>
                <a:ea typeface="Roboto"/>
                <a:cs typeface="Roboto"/>
                <a:sym typeface="Roboto"/>
              </a:rPr>
              <a:t>JavaScript bug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?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97" name="Google Shape;2297;p1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98" name="Google Shape;2298;p1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2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3" name="Google Shape;2303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304" name="Google Shape;2304;p1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How do you comfort a </a:t>
            </a:r>
            <a:r>
              <a:rPr b="1" lang="en" sz="3600">
                <a:latin typeface="Roboto"/>
                <a:ea typeface="Roboto"/>
                <a:cs typeface="Roboto"/>
                <a:sym typeface="Roboto"/>
              </a:rPr>
              <a:t>JavaScript bug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?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Roboto"/>
                <a:ea typeface="Roboto"/>
                <a:cs typeface="Roboto"/>
                <a:sym typeface="Roboto"/>
              </a:rPr>
              <a:t>You </a:t>
            </a:r>
            <a:r>
              <a:rPr lang="en" sz="3600">
                <a:solidFill>
                  <a:srgbClr val="FF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"</a:t>
            </a:r>
            <a:r>
              <a:rPr lang="en" sz="36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console"</a:t>
            </a:r>
            <a:r>
              <a:rPr b="1" lang="en" sz="3600">
                <a:latin typeface="Roboto"/>
                <a:ea typeface="Roboto"/>
                <a:cs typeface="Roboto"/>
                <a:sym typeface="Roboto"/>
              </a:rPr>
              <a:t> it!</a:t>
            </a:r>
            <a:endParaRPr b="1" sz="3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5" name="Google Shape;2305;p1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6" name="Google Shape;2306;p1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0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p13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Console Log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Instructions sent via Slack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2" name="Google Shape;2312;p1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13" name="Google Shape;2313;p13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4" name="Google Shape;2314;p13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 minutes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8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13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7 minutes</a:t>
            </a:r>
            <a:endParaRPr/>
          </a:p>
        </p:txBody>
      </p:sp>
      <p:sp>
        <p:nvSpPr>
          <p:cNvPr id="2320" name="Google Shape;2320;p1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21" name="Google Shape;2321;p1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Console Log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2" name="Google Shape;2322;p13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3" name="Google Shape;2323;p139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24" name="Google Shape;2324;p139"/>
          <p:cNvGrpSpPr/>
          <p:nvPr/>
        </p:nvGrpSpPr>
        <p:grpSpPr>
          <a:xfrm>
            <a:off x="457200" y="845413"/>
            <a:ext cx="776889" cy="621300"/>
            <a:chOff x="457200" y="1378813"/>
            <a:chExt cx="776889" cy="621300"/>
          </a:xfrm>
        </p:grpSpPr>
        <p:sp>
          <p:nvSpPr>
            <p:cNvPr id="2325" name="Google Shape;2325;p1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26" name="Google Shape;2326;p13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7" name="Google Shape;2327;p139"/>
          <p:cNvGrpSpPr/>
          <p:nvPr/>
        </p:nvGrpSpPr>
        <p:grpSpPr>
          <a:xfrm>
            <a:off x="457200" y="1619125"/>
            <a:ext cx="776889" cy="621300"/>
            <a:chOff x="457200" y="1378813"/>
            <a:chExt cx="776889" cy="621300"/>
          </a:xfrm>
        </p:grpSpPr>
        <p:sp>
          <p:nvSpPr>
            <p:cNvPr id="2328" name="Google Shape;2328;p1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29" name="Google Shape;2329;p13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30" name="Google Shape;2330;p139"/>
          <p:cNvGrpSpPr/>
          <p:nvPr/>
        </p:nvGrpSpPr>
        <p:grpSpPr>
          <a:xfrm>
            <a:off x="457200" y="2388050"/>
            <a:ext cx="776889" cy="621300"/>
            <a:chOff x="457200" y="1378813"/>
            <a:chExt cx="776889" cy="621300"/>
          </a:xfrm>
        </p:grpSpPr>
        <p:sp>
          <p:nvSpPr>
            <p:cNvPr id="2331" name="Google Shape;2331;p1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32" name="Google Shape;2332;p13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3" name="Google Shape;2333;p139"/>
          <p:cNvSpPr txBox="1"/>
          <p:nvPr>
            <p:ph idx="1" type="subTitle"/>
          </p:nvPr>
        </p:nvSpPr>
        <p:spPr>
          <a:xfrm>
            <a:off x="-12300" y="8646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Using the file sent to you as a guide, modify the code so that is uses </a:t>
            </a:r>
            <a:r>
              <a:rPr i="1" lang="en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.log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instead of alerts to display messages.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4" name="Google Shape;2334;p139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5" name="Google Shape;2335;p139"/>
          <p:cNvSpPr/>
          <p:nvPr/>
        </p:nvSpPr>
        <p:spPr>
          <a:xfrm>
            <a:off x="1352550" y="23880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6" name="Google Shape;2336;p139"/>
          <p:cNvSpPr txBox="1"/>
          <p:nvPr>
            <p:ph idx="2" type="subTitle"/>
          </p:nvPr>
        </p:nvSpPr>
        <p:spPr>
          <a:xfrm>
            <a:off x="-12300" y="161911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Then open the file in the browser and open up Chrome Developer Tools -&gt; Console to confirm that the changes worked.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7" name="Google Shape;2337;p139"/>
          <p:cNvSpPr txBox="1"/>
          <p:nvPr>
            <p:ph idx="3" type="subTitle"/>
          </p:nvPr>
        </p:nvSpPr>
        <p:spPr>
          <a:xfrm>
            <a:off x="0" y="23856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With a partner, discuss the difference between </a:t>
            </a:r>
            <a:r>
              <a:rPr i="1" lang="en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.log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alert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338" name="Google Shape;2338;p139"/>
          <p:cNvGraphicFramePr/>
          <p:nvPr/>
        </p:nvGraphicFramePr>
        <p:xfrm>
          <a:off x="1403000" y="314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{46970245-6AD7-43CF-9198-31A19365206F}</a:tableStyleId>
              </a:tblPr>
              <a:tblGrid>
                <a:gridCol w="4677825"/>
              </a:tblGrid>
              <a:tr h="1364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"Welcome: " </a:t>
                      </a:r>
                      <a:r>
                        <a:rPr lang="en" sz="18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name)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8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"Pizzas cost $5 each"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18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8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"Your total is: $" </a:t>
                      </a:r>
                      <a:r>
                        <a:rPr lang="en" sz="18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totalCost);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8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"Still Hungry: " </a:t>
                      </a:r>
                      <a:r>
                        <a:rPr lang="en" sz="18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isHungry);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5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p113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</a:t>
            </a:r>
            <a:endParaRPr/>
          </a:p>
        </p:txBody>
      </p:sp>
      <p:sp>
        <p:nvSpPr>
          <p:cNvPr id="2037" name="Google Shape;2037;p1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8" name="Google Shape;2038;p1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2" name="Shape 2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3" name="Google Shape;2343;p140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4" name="Google Shape;2344;p140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Alerts, Prompts, Confirms</a:t>
            </a:r>
            <a:endParaRPr/>
          </a:p>
        </p:txBody>
      </p:sp>
      <p:sp>
        <p:nvSpPr>
          <p:cNvPr id="2345" name="Google Shape;2345;p14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6" name="Google Shape;2346;p1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0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1" name="Google Shape;2351;p1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2" name="Google Shape;2352;p14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3" name="Google Shape;2353;p14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Alerts, Prompts, Confirms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7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8" name="Google Shape;2358;p142"/>
          <p:cNvGraphicFramePr/>
          <p:nvPr/>
        </p:nvGraphicFramePr>
        <p:xfrm>
          <a:off x="369363" y="147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{46970245-6AD7-43CF-9198-31A19365206F}</a:tableStyleId>
              </a:tblPr>
              <a:tblGrid>
                <a:gridCol w="5488400"/>
              </a:tblGrid>
              <a:tr h="1979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Alert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"We definitely rock!"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Confirm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doYouRock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confirm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"The question is, do *you* rock?"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Prompt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howMuchRock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prompt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"How much do you rock?"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2359" name="Google Shape;2359;p1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0" name="Google Shape;2360;p1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1" name="Google Shape;2361;p1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Alerts, Prompts, Confirms</a:t>
            </a:r>
            <a:endParaRPr/>
          </a:p>
        </p:txBody>
      </p:sp>
      <p:sp>
        <p:nvSpPr>
          <p:cNvPr id="2362" name="Google Shape;2362;p1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Alerts, prompts, and confirms create a popup in the browser when run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These are also </a:t>
            </a:r>
            <a:r>
              <a:rPr lang="en"/>
              <a:t>useful for development and debugging.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3" name="Google Shape;2363;p142"/>
          <p:cNvGrpSpPr/>
          <p:nvPr/>
        </p:nvGrpSpPr>
        <p:grpSpPr>
          <a:xfrm>
            <a:off x="5690650" y="1582925"/>
            <a:ext cx="3240000" cy="654000"/>
            <a:chOff x="5690650" y="1354325"/>
            <a:chExt cx="3240000" cy="654000"/>
          </a:xfrm>
        </p:grpSpPr>
        <p:sp>
          <p:nvSpPr>
            <p:cNvPr id="2364" name="Google Shape;2364;p142"/>
            <p:cNvSpPr txBox="1"/>
            <p:nvPr/>
          </p:nvSpPr>
          <p:spPr>
            <a:xfrm>
              <a:off x="5690650" y="1354325"/>
              <a:ext cx="3240000" cy="6540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This page says: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We definitely rock!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65" name="Google Shape;2365;p142"/>
            <p:cNvSpPr txBox="1"/>
            <p:nvPr/>
          </p:nvSpPr>
          <p:spPr>
            <a:xfrm>
              <a:off x="8265400" y="1712500"/>
              <a:ext cx="582600" cy="226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OK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66" name="Google Shape;2366;p142"/>
          <p:cNvGrpSpPr/>
          <p:nvPr/>
        </p:nvGrpSpPr>
        <p:grpSpPr>
          <a:xfrm>
            <a:off x="5690650" y="2317488"/>
            <a:ext cx="3240000" cy="1144500"/>
            <a:chOff x="1850750" y="3893225"/>
            <a:chExt cx="3240000" cy="1144500"/>
          </a:xfrm>
        </p:grpSpPr>
        <p:sp>
          <p:nvSpPr>
            <p:cNvPr id="2367" name="Google Shape;2367;p142"/>
            <p:cNvSpPr txBox="1"/>
            <p:nvPr/>
          </p:nvSpPr>
          <p:spPr>
            <a:xfrm>
              <a:off x="1850750" y="3893225"/>
              <a:ext cx="3240000" cy="11445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This page says: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The question is, do “you” rock?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      </a:t>
              </a: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Prevent this page from creating additional dialogs</a:t>
              </a: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.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68" name="Google Shape;2368;p142"/>
            <p:cNvSpPr txBox="1"/>
            <p:nvPr/>
          </p:nvSpPr>
          <p:spPr>
            <a:xfrm>
              <a:off x="3682350" y="4688825"/>
              <a:ext cx="582600" cy="226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OK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69" name="Google Shape;2369;p142"/>
            <p:cNvSpPr txBox="1"/>
            <p:nvPr/>
          </p:nvSpPr>
          <p:spPr>
            <a:xfrm>
              <a:off x="1945975" y="4434840"/>
              <a:ext cx="155700" cy="155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70" name="Google Shape;2370;p142"/>
            <p:cNvSpPr txBox="1"/>
            <p:nvPr/>
          </p:nvSpPr>
          <p:spPr>
            <a:xfrm>
              <a:off x="4339625" y="4688825"/>
              <a:ext cx="582600" cy="226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Cancel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371" name="Google Shape;2371;p142"/>
          <p:cNvGrpSpPr/>
          <p:nvPr/>
        </p:nvGrpSpPr>
        <p:grpSpPr>
          <a:xfrm>
            <a:off x="2353650" y="3481138"/>
            <a:ext cx="3240000" cy="1359300"/>
            <a:chOff x="5690650" y="3398125"/>
            <a:chExt cx="3240000" cy="1359300"/>
          </a:xfrm>
        </p:grpSpPr>
        <p:sp>
          <p:nvSpPr>
            <p:cNvPr id="2372" name="Google Shape;2372;p142"/>
            <p:cNvSpPr txBox="1"/>
            <p:nvPr/>
          </p:nvSpPr>
          <p:spPr>
            <a:xfrm>
              <a:off x="5690650" y="3398125"/>
              <a:ext cx="3240000" cy="1359300"/>
            </a:xfrm>
            <a:prstGeom prst="rect">
              <a:avLst/>
            </a:prstGeom>
            <a:solidFill>
              <a:srgbClr val="F3F3F3"/>
            </a:solidFill>
            <a:ln cap="flat" cmpd="sng" w="9525">
              <a:solidFill>
                <a:srgbClr val="D9D9D9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This page says: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How much do you rock?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      Prevent this page from creating additional dialogs.</a:t>
              </a:r>
              <a:endParaRPr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73" name="Google Shape;2373;p142"/>
            <p:cNvSpPr txBox="1"/>
            <p:nvPr/>
          </p:nvSpPr>
          <p:spPr>
            <a:xfrm>
              <a:off x="7522250" y="4422313"/>
              <a:ext cx="582600" cy="226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OK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74" name="Google Shape;2374;p142"/>
            <p:cNvSpPr txBox="1"/>
            <p:nvPr/>
          </p:nvSpPr>
          <p:spPr>
            <a:xfrm>
              <a:off x="5785875" y="4168328"/>
              <a:ext cx="155700" cy="155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75" name="Google Shape;2375;p142"/>
            <p:cNvSpPr txBox="1"/>
            <p:nvPr/>
          </p:nvSpPr>
          <p:spPr>
            <a:xfrm>
              <a:off x="8179525" y="4422313"/>
              <a:ext cx="582600" cy="226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B7B7B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Cancel</a:t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76" name="Google Shape;2376;p142"/>
            <p:cNvSpPr txBox="1"/>
            <p:nvPr/>
          </p:nvSpPr>
          <p:spPr>
            <a:xfrm>
              <a:off x="5785875" y="3903000"/>
              <a:ext cx="3041100" cy="155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377" name="Google Shape;2377;p142"/>
          <p:cNvSpPr/>
          <p:nvPr/>
        </p:nvSpPr>
        <p:spPr>
          <a:xfrm rot="745">
            <a:off x="2928325" y="1805525"/>
            <a:ext cx="2769300" cy="32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8" name="Google Shape;2378;p142"/>
          <p:cNvSpPr/>
          <p:nvPr/>
        </p:nvSpPr>
        <p:spPr>
          <a:xfrm>
            <a:off x="5402950" y="2419250"/>
            <a:ext cx="362400" cy="328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9" name="Google Shape;2379;p142"/>
          <p:cNvSpPr/>
          <p:nvPr/>
        </p:nvSpPr>
        <p:spPr>
          <a:xfrm rot="5402185">
            <a:off x="3317875" y="3447825"/>
            <a:ext cx="471900" cy="28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3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p143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Alerts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Instructions sent via Slack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5" name="Google Shape;2385;p1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6" name="Google Shape;2386;p14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7" name="Google Shape;2387;p143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1" name="Shape 2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" name="Google Shape;2392;p1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Alerts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93" name="Google Shape;2393;p14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4" name="Google Shape;2394;p1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95" name="Google Shape;2395;p144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15 minutes</a:t>
            </a:r>
            <a:endParaRPr/>
          </a:p>
        </p:txBody>
      </p:sp>
      <p:sp>
        <p:nvSpPr>
          <p:cNvPr id="2396" name="Google Shape;2396;p1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JavaScript code that does the following:</a:t>
            </a:r>
            <a:endParaRPr/>
          </a:p>
        </p:txBody>
      </p:sp>
      <p:sp>
        <p:nvSpPr>
          <p:cNvPr id="2397" name="Google Shape;2397;p144"/>
          <p:cNvSpPr/>
          <p:nvPr/>
        </p:nvSpPr>
        <p:spPr>
          <a:xfrm>
            <a:off x="1352550" y="13026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8" name="Google Shape;2398;p144"/>
          <p:cNvGrpSpPr/>
          <p:nvPr/>
        </p:nvGrpSpPr>
        <p:grpSpPr>
          <a:xfrm>
            <a:off x="457200" y="1302613"/>
            <a:ext cx="776889" cy="621300"/>
            <a:chOff x="457200" y="1378813"/>
            <a:chExt cx="776889" cy="621300"/>
          </a:xfrm>
        </p:grpSpPr>
        <p:sp>
          <p:nvSpPr>
            <p:cNvPr id="2399" name="Google Shape;2399;p14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00" name="Google Shape;2400;p14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1" name="Google Shape;2401;p144"/>
          <p:cNvGrpSpPr/>
          <p:nvPr/>
        </p:nvGrpSpPr>
        <p:grpSpPr>
          <a:xfrm>
            <a:off x="457200" y="2076325"/>
            <a:ext cx="776889" cy="621300"/>
            <a:chOff x="457200" y="1378813"/>
            <a:chExt cx="776889" cy="621300"/>
          </a:xfrm>
        </p:grpSpPr>
        <p:sp>
          <p:nvSpPr>
            <p:cNvPr id="2402" name="Google Shape;2402;p14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03" name="Google Shape;2403;p14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4" name="Google Shape;2404;p144"/>
          <p:cNvGrpSpPr/>
          <p:nvPr/>
        </p:nvGrpSpPr>
        <p:grpSpPr>
          <a:xfrm>
            <a:off x="457200" y="2845250"/>
            <a:ext cx="776889" cy="621300"/>
            <a:chOff x="457200" y="1378813"/>
            <a:chExt cx="776889" cy="621300"/>
          </a:xfrm>
        </p:grpSpPr>
        <p:sp>
          <p:nvSpPr>
            <p:cNvPr id="2405" name="Google Shape;2405;p14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06" name="Google Shape;2406;p14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7" name="Google Shape;2407;p144"/>
          <p:cNvSpPr txBox="1"/>
          <p:nvPr>
            <p:ph idx="1" type="subTitle"/>
          </p:nvPr>
        </p:nvSpPr>
        <p:spPr>
          <a:xfrm>
            <a:off x="-12300" y="13218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Using a </a:t>
            </a:r>
            <a:r>
              <a:rPr lang="en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confirm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 ask the user “Do you like _____?” and store their response in a variable.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8" name="Google Shape;2408;p144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9" name="Google Shape;2409;p144"/>
          <p:cNvSpPr/>
          <p:nvPr/>
        </p:nvSpPr>
        <p:spPr>
          <a:xfrm>
            <a:off x="1352550" y="28452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0" name="Google Shape;2410;p144"/>
          <p:cNvSpPr txBox="1"/>
          <p:nvPr>
            <p:ph idx="2" type="subTitle"/>
          </p:nvPr>
        </p:nvSpPr>
        <p:spPr>
          <a:xfrm>
            <a:off x="-12300" y="207631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Using a </a:t>
            </a:r>
            <a:r>
              <a:rPr lang="en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prompt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 ask the user: “What kind of _____ do you like?” and store their response in a variable.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1" name="Google Shape;2411;p144"/>
          <p:cNvSpPr txBox="1"/>
          <p:nvPr>
            <p:ph idx="3" type="subTitle"/>
          </p:nvPr>
        </p:nvSpPr>
        <p:spPr>
          <a:xfrm>
            <a:off x="0" y="28428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alert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both variables to the screen.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5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p1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17" name="Google Shape;2417;p14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1" name="Shape 2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2" name="Google Shape;2422;p14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If/Else Statements</a:t>
            </a:r>
            <a:endParaRPr/>
          </a:p>
        </p:txBody>
      </p:sp>
      <p:sp>
        <p:nvSpPr>
          <p:cNvPr id="2423" name="Google Shape;2423;p14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4" name="Google Shape;2424;p14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5" name="Google Shape;2425;p1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9" name="Shape 2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0" name="Google Shape;2430;p1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1" name="Google Shape;2431;p14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2" name="Google Shape;2432;p147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6" name="Shape 2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" name="Google Shape;2437;p1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8" name="Google Shape;2438;p1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9" name="Google Shape;2439;p1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If/Else Statements Are Critical</a:t>
            </a:r>
            <a:endParaRPr/>
          </a:p>
        </p:txBody>
      </p:sp>
      <p:sp>
        <p:nvSpPr>
          <p:cNvPr id="2440" name="Google Shape;2440;p1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statement is composed of an if, else-if, or else (keyword), a condition, and the resulting code in curly brackets </a:t>
            </a:r>
            <a:r>
              <a:rPr lang="en">
                <a:solidFill>
                  <a:schemeClr val="dk1"/>
                </a:solidFill>
              </a:rPr>
              <a:t>{ }</a:t>
            </a:r>
            <a:r>
              <a:rPr lang="en"/>
              <a:t>.</a:t>
            </a:r>
            <a:endParaRPr/>
          </a:p>
        </p:txBody>
      </p:sp>
      <p:graphicFrame>
        <p:nvGraphicFramePr>
          <p:cNvPr id="2441" name="Google Shape;2441;p148"/>
          <p:cNvGraphicFramePr/>
          <p:nvPr/>
        </p:nvGraphicFramePr>
        <p:xfrm>
          <a:off x="419525" y="1540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{46970245-6AD7-43CF-9198-31A19365206F}</a:tableStyleId>
              </a:tblPr>
              <a:tblGrid>
                <a:gridCol w="8404925"/>
              </a:tblGrid>
              <a:tr h="291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the user likes sushi (confirmSushi === true), we run the following block of code.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</a:t>
                      </a: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</a:t>
                      </a: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(confirmSushi) {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 like " </a:t>
                      </a: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sushiType </a:t>
                      </a: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"!"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the user likes ginger tea (confirmGingerTea === true), we run the following block of code.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else if</a:t>
                      </a: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(confirmGingerTea) {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 like ginger tea!!"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neither of the previous condition were true, we run the following block of code.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else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 don’t like sushi or ginger tea."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5" name="Shape 2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6" name="Google Shape;2446;p14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Partner </a:t>
            </a:r>
            <a:r>
              <a:rPr lang="en" sz="3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Activity: 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If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/Else Part 1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With a partner you will create a </a:t>
            </a:r>
            <a:b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website (from scratch) that asks </a:t>
            </a:r>
            <a:b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users if they eat steak.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2447" name="Google Shape;2447;p1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48" name="Google Shape;2448;p1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9" name="Google Shape;2449;p14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2" name="Shape 2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3" name="Google Shape;2043;p1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2044" name="Google Shape;2044;p1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5" name="Google Shape;2045;p11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6" name="Google Shape;2046;p11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today’s class, we will introduce:</a:t>
            </a:r>
            <a:endParaRPr/>
          </a:p>
        </p:txBody>
      </p:sp>
      <p:sp>
        <p:nvSpPr>
          <p:cNvPr id="2047" name="Google Shape;2047;p114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8" name="Google Shape;2048;p114"/>
          <p:cNvSpPr txBox="1"/>
          <p:nvPr>
            <p:ph idx="1" type="subTitle"/>
          </p:nvPr>
        </p:nvSpPr>
        <p:spPr>
          <a:xfrm>
            <a:off x="1227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JavaScript</a:t>
            </a:r>
            <a:r>
              <a:rPr lang="en" sz="1800"/>
              <a:t> Definitions</a:t>
            </a:r>
            <a:endParaRPr sz="1800"/>
          </a:p>
        </p:txBody>
      </p:sp>
      <p:sp>
        <p:nvSpPr>
          <p:cNvPr id="2049" name="Google Shape;2049;p11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0" name="Google Shape;2050;p114"/>
          <p:cNvSpPr txBox="1"/>
          <p:nvPr>
            <p:ph idx="2" type="subTitle"/>
          </p:nvPr>
        </p:nvSpPr>
        <p:spPr>
          <a:xfrm>
            <a:off x="12175" y="200495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JavaScript Basics:</a:t>
            </a:r>
            <a:endParaRPr sz="1800"/>
          </a:p>
        </p:txBody>
      </p:sp>
      <p:sp>
        <p:nvSpPr>
          <p:cNvPr id="2051" name="Google Shape;2051;p114"/>
          <p:cNvSpPr/>
          <p:nvPr/>
        </p:nvSpPr>
        <p:spPr>
          <a:xfrm>
            <a:off x="1994500" y="3583050"/>
            <a:ext cx="3522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2" name="Google Shape;2052;p114"/>
          <p:cNvSpPr txBox="1"/>
          <p:nvPr>
            <p:ph idx="3" type="subTitle"/>
          </p:nvPr>
        </p:nvSpPr>
        <p:spPr>
          <a:xfrm>
            <a:off x="965875" y="3583175"/>
            <a:ext cx="43245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</a:t>
            </a:r>
            <a:endParaRPr/>
          </a:p>
        </p:txBody>
      </p:sp>
      <p:sp>
        <p:nvSpPr>
          <p:cNvPr id="2053" name="Google Shape;2053;p114"/>
          <p:cNvSpPr/>
          <p:nvPr/>
        </p:nvSpPr>
        <p:spPr>
          <a:xfrm>
            <a:off x="1994375" y="4021175"/>
            <a:ext cx="3522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4" name="Google Shape;2054;p114"/>
          <p:cNvSpPr txBox="1"/>
          <p:nvPr>
            <p:ph idx="4" type="subTitle"/>
          </p:nvPr>
        </p:nvSpPr>
        <p:spPr>
          <a:xfrm>
            <a:off x="990600" y="4021300"/>
            <a:ext cx="4379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If/else statements</a:t>
            </a:r>
            <a:endParaRPr/>
          </a:p>
        </p:txBody>
      </p:sp>
      <p:sp>
        <p:nvSpPr>
          <p:cNvPr id="2055" name="Google Shape;2055;p114"/>
          <p:cNvSpPr/>
          <p:nvPr/>
        </p:nvSpPr>
        <p:spPr>
          <a:xfrm>
            <a:off x="1994375" y="2706675"/>
            <a:ext cx="3522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6" name="Google Shape;2056;p114"/>
          <p:cNvSpPr txBox="1"/>
          <p:nvPr>
            <p:ph idx="5" type="subTitle"/>
          </p:nvPr>
        </p:nvSpPr>
        <p:spPr>
          <a:xfrm>
            <a:off x="990600" y="2706800"/>
            <a:ext cx="52269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 </a:t>
            </a:r>
            <a:endParaRPr/>
          </a:p>
        </p:txBody>
      </p:sp>
      <p:sp>
        <p:nvSpPr>
          <p:cNvPr id="2057" name="Google Shape;2057;p114"/>
          <p:cNvSpPr/>
          <p:nvPr/>
        </p:nvSpPr>
        <p:spPr>
          <a:xfrm>
            <a:off x="1994375" y="3144800"/>
            <a:ext cx="3522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8" name="Google Shape;2058;p114"/>
          <p:cNvSpPr txBox="1"/>
          <p:nvPr>
            <p:ph idx="6" type="subTitle"/>
          </p:nvPr>
        </p:nvSpPr>
        <p:spPr>
          <a:xfrm>
            <a:off x="990600" y="3144925"/>
            <a:ext cx="4379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Logging, alerting, prompting</a:t>
            </a:r>
            <a:endParaRPr/>
          </a:p>
        </p:txBody>
      </p:sp>
      <p:pic>
        <p:nvPicPr>
          <p:cNvPr id="2059" name="Google Shape;2059;p11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1420368" y="27096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0" name="Google Shape;2060;p11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1420368" y="31577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1" name="Google Shape;2061;p11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1420368" y="35770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2" name="Google Shape;2062;p11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1420368" y="40251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3" name="Google Shape;2063;p114"/>
          <p:cNvPicPr preferRelativeResize="0"/>
          <p:nvPr/>
        </p:nvPicPr>
        <p:blipFill rotWithShape="1">
          <a:blip r:embed="rId7">
            <a:alphaModFix/>
          </a:blip>
          <a:srcRect b="1830" l="0" r="0" t="1830"/>
          <a:stretch/>
        </p:blipFill>
        <p:spPr>
          <a:xfrm>
            <a:off x="429768" y="12161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4" name="Google Shape;2064;p114"/>
          <p:cNvPicPr preferRelativeResize="0"/>
          <p:nvPr/>
        </p:nvPicPr>
        <p:blipFill rotWithShape="1">
          <a:blip r:embed="rId8">
            <a:alphaModFix/>
          </a:blip>
          <a:srcRect b="1830" l="0" r="0" t="1830"/>
          <a:stretch/>
        </p:blipFill>
        <p:spPr>
          <a:xfrm>
            <a:off x="429768" y="1998498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3" name="Shape 2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4" name="Google Shape;2454;p1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5" name="Google Shape;2455;p1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Partner </a:t>
            </a: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If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/Else Part 1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6" name="Google Shape;2456;p15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7" name="Google Shape;2457;p150"/>
          <p:cNvSpPr/>
          <p:nvPr/>
        </p:nvSpPr>
        <p:spPr>
          <a:xfrm>
            <a:off x="1352550" y="7692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58" name="Google Shape;2458;p150"/>
          <p:cNvGrpSpPr/>
          <p:nvPr/>
        </p:nvGrpSpPr>
        <p:grpSpPr>
          <a:xfrm>
            <a:off x="457200" y="769213"/>
            <a:ext cx="776889" cy="621300"/>
            <a:chOff x="457200" y="1378813"/>
            <a:chExt cx="776889" cy="621300"/>
          </a:xfrm>
        </p:grpSpPr>
        <p:sp>
          <p:nvSpPr>
            <p:cNvPr id="2459" name="Google Shape;2459;p15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0" name="Google Shape;2460;p15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1" name="Google Shape;2461;p150"/>
          <p:cNvGrpSpPr/>
          <p:nvPr/>
        </p:nvGrpSpPr>
        <p:grpSpPr>
          <a:xfrm>
            <a:off x="457200" y="1466725"/>
            <a:ext cx="776889" cy="621300"/>
            <a:chOff x="457200" y="1378813"/>
            <a:chExt cx="776889" cy="621300"/>
          </a:xfrm>
        </p:grpSpPr>
        <p:sp>
          <p:nvSpPr>
            <p:cNvPr id="2462" name="Google Shape;2462;p15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3" name="Google Shape;2463;p15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4" name="Google Shape;2464;p150"/>
          <p:cNvGrpSpPr/>
          <p:nvPr/>
        </p:nvGrpSpPr>
        <p:grpSpPr>
          <a:xfrm>
            <a:off x="457200" y="2159450"/>
            <a:ext cx="776889" cy="621300"/>
            <a:chOff x="457200" y="1378813"/>
            <a:chExt cx="776889" cy="621300"/>
          </a:xfrm>
        </p:grpSpPr>
        <p:sp>
          <p:nvSpPr>
            <p:cNvPr id="2465" name="Google Shape;2465;p15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6" name="Google Shape;2466;p15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7" name="Google Shape;2467;p150"/>
          <p:cNvSpPr txBox="1"/>
          <p:nvPr>
            <p:ph idx="1" type="subTitle"/>
          </p:nvPr>
        </p:nvSpPr>
        <p:spPr>
          <a:xfrm>
            <a:off x="12250" y="7884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 a partner, create a website (from scratch) that asks users if they eat steak.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8" name="Google Shape;2468;p150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9" name="Google Shape;2469;p150"/>
          <p:cNvSpPr/>
          <p:nvPr/>
        </p:nvSpPr>
        <p:spPr>
          <a:xfrm>
            <a:off x="1352550" y="2159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0" name="Google Shape;2470;p150"/>
          <p:cNvSpPr txBox="1"/>
          <p:nvPr>
            <p:ph idx="2" type="subTitle"/>
          </p:nvPr>
        </p:nvSpPr>
        <p:spPr>
          <a:xfrm>
            <a:off x="12275" y="1466725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they respond with yes, alert the following to the page: </a:t>
            </a:r>
            <a:r>
              <a:rPr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“Here’s a Steak Sandwich!”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1" name="Google Shape;2471;p150"/>
          <p:cNvSpPr txBox="1"/>
          <p:nvPr>
            <p:ph idx="3" type="subTitle"/>
          </p:nvPr>
        </p:nvSpPr>
        <p:spPr>
          <a:xfrm>
            <a:off x="25" y="21570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they respond with no alert the following to the page: </a:t>
            </a:r>
            <a:r>
              <a:rPr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“Here’s a Tofu Stir-Fry!”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2" name="Google Shape;2472;p150"/>
          <p:cNvSpPr txBox="1"/>
          <p:nvPr>
            <p:ph idx="4" type="subTitle"/>
          </p:nvPr>
        </p:nvSpPr>
        <p:spPr>
          <a:xfrm>
            <a:off x="25" y="30033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Bonus: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Ask what the user’s birth year is. If they are under 21, alert the following: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i="1" lang="en">
                <a:latin typeface="Roboto"/>
                <a:ea typeface="Roboto"/>
                <a:cs typeface="Roboto"/>
                <a:sym typeface="Roboto"/>
              </a:rPr>
              <a:t>“No sake for you!” 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73" name="Google Shape;2473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275" y="2877150"/>
            <a:ext cx="785551" cy="785551"/>
          </a:xfrm>
          <a:prstGeom prst="rect">
            <a:avLst/>
          </a:prstGeom>
          <a:noFill/>
          <a:ln>
            <a:noFill/>
          </a:ln>
        </p:spPr>
      </p:pic>
      <p:sp>
        <p:nvSpPr>
          <p:cNvPr id="2474" name="Google Shape;2474;p15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15 minutes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8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p1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80" name="Google Shape;2480;p15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4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p15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Activity: 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If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/Else Part 2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As a class, we will go through and predict what the result of a conditional statement will be.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Instructions sent via Slack.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2486" name="Google Shape;2486;p1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87" name="Google Shape;2487;p15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8" name="Google Shape;2488;p15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2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p1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If/Else Part 2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94" name="Google Shape;2494;p15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5" name="Google Shape;2495;p1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96" name="Google Shape;2496;p1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this activity as a class.</a:t>
            </a:r>
            <a:endParaRPr/>
          </a:p>
        </p:txBody>
      </p:sp>
      <p:sp>
        <p:nvSpPr>
          <p:cNvPr id="2497" name="Google Shape;2497;p15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10 minutes</a:t>
            </a:r>
            <a:endParaRPr/>
          </a:p>
        </p:txBody>
      </p:sp>
      <p:sp>
        <p:nvSpPr>
          <p:cNvPr id="2498" name="Google Shape;2498;p153"/>
          <p:cNvSpPr/>
          <p:nvPr/>
        </p:nvSpPr>
        <p:spPr>
          <a:xfrm>
            <a:off x="1352550" y="1226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9" name="Google Shape;2499;p153"/>
          <p:cNvSpPr txBox="1"/>
          <p:nvPr>
            <p:ph idx="1" type="subTitle"/>
          </p:nvPr>
        </p:nvSpPr>
        <p:spPr>
          <a:xfrm>
            <a:off x="12225" y="1245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Open the 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file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 sent to you in 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Sublime.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0" name="Google Shape;2500;p153"/>
          <p:cNvSpPr/>
          <p:nvPr/>
        </p:nvSpPr>
        <p:spPr>
          <a:xfrm>
            <a:off x="1352550" y="2078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1" name="Google Shape;2501;p153"/>
          <p:cNvSpPr/>
          <p:nvPr/>
        </p:nvSpPr>
        <p:spPr>
          <a:xfrm>
            <a:off x="1352550" y="2921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2" name="Google Shape;2502;p153"/>
          <p:cNvSpPr txBox="1"/>
          <p:nvPr>
            <p:ph idx="2" type="subTitle"/>
          </p:nvPr>
        </p:nvSpPr>
        <p:spPr>
          <a:xfrm>
            <a:off x="-12225" y="2081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As a class, go through and predict what the result of each conditional statement will be (i.e., will the “if” or the “else” be triggered).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3" name="Google Shape;2503;p153"/>
          <p:cNvSpPr txBox="1"/>
          <p:nvPr>
            <p:ph idx="3" type="subTitle"/>
          </p:nvPr>
        </p:nvSpPr>
        <p:spPr>
          <a:xfrm>
            <a:off x="0" y="29238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Then run the program to check if you are right. Note any that you got wrong and ask about it in class.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04" name="Google Shape;2504;p15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250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5" name="Google Shape;2505;p15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0746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6" name="Google Shape;2506;p15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929860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0" name="Shape 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1" name="Google Shape;2511;p1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5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6" name="Google Shape;2516;p155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7" name="Google Shape;2517;p15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</a:t>
            </a:r>
            <a:endParaRPr/>
          </a:p>
        </p:txBody>
      </p:sp>
      <p:sp>
        <p:nvSpPr>
          <p:cNvPr id="2518" name="Google Shape;2518;p15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9" name="Google Shape;2519;p1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3" name="Shape 2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4" name="Google Shape;2524;p1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Zoo Pen</a:t>
            </a:r>
            <a:endParaRPr/>
          </a:p>
        </p:txBody>
      </p:sp>
      <p:sp>
        <p:nvSpPr>
          <p:cNvPr id="2525" name="Google Shape;2525;p1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26" name="Google Shape;2526;p1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7" name="Google Shape;2527;p1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Array </a:t>
            </a:r>
            <a:r>
              <a:rPr b="1" lang="en"/>
              <a:t>N</a:t>
            </a:r>
            <a:r>
              <a:rPr b="1" lang="en"/>
              <a:t>ame: </a:t>
            </a:r>
            <a:r>
              <a:rPr lang="en"/>
              <a:t> zooAnimals</a:t>
            </a:r>
            <a:endParaRPr/>
          </a:p>
        </p:txBody>
      </p:sp>
      <p:graphicFrame>
        <p:nvGraphicFramePr>
          <p:cNvPr id="2528" name="Google Shape;2528;p156"/>
          <p:cNvGraphicFramePr/>
          <p:nvPr/>
        </p:nvGraphicFramePr>
        <p:xfrm>
          <a:off x="455150" y="122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{46970245-6AD7-43CF-9198-31A19365206F}</a:tableStyleId>
              </a:tblPr>
              <a:tblGrid>
                <a:gridCol w="2058425"/>
                <a:gridCol w="2058425"/>
                <a:gridCol w="2058425"/>
                <a:gridCol w="2058425"/>
              </a:tblGrid>
              <a:tr h="76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Zebra</a:t>
                      </a:r>
                      <a:endParaRPr i="1"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Rhino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Giraffe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Owl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526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 i="1" sz="1800">
                        <a:solidFill>
                          <a:srgbClr val="00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 sz="1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</a:t>
                      </a:r>
                      <a:endParaRPr sz="1800">
                        <a:solidFill>
                          <a:srgbClr val="FF408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</a:t>
                      </a:r>
                      <a:endParaRPr sz="1800">
                        <a:solidFill>
                          <a:srgbClr val="FF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1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Zoo Pen: Coded</a:t>
            </a:r>
            <a:endParaRPr/>
          </a:p>
        </p:txBody>
      </p:sp>
      <p:sp>
        <p:nvSpPr>
          <p:cNvPr id="2534" name="Google Shape;2534;p1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5" name="Google Shape;2535;p1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6" name="Google Shape;2536;p157"/>
          <p:cNvSpPr txBox="1"/>
          <p:nvPr>
            <p:ph idx="1" type="subTitle"/>
          </p:nvPr>
        </p:nvSpPr>
        <p:spPr>
          <a:xfrm>
            <a:off x="0" y="675975"/>
            <a:ext cx="9144000" cy="3474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Array </a:t>
            </a:r>
            <a:r>
              <a:rPr b="1" lang="en"/>
              <a:t>N</a:t>
            </a:r>
            <a:r>
              <a:rPr b="1" lang="en"/>
              <a:t>ame: </a:t>
            </a:r>
            <a:r>
              <a:rPr lang="en"/>
              <a:t> zooAnimals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Coded in JavaScript using an Array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Coded in JavaScript using an array:</a:t>
            </a:r>
            <a:endParaRPr/>
          </a:p>
        </p:txBody>
      </p:sp>
      <p:graphicFrame>
        <p:nvGraphicFramePr>
          <p:cNvPr id="2537" name="Google Shape;2537;p157"/>
          <p:cNvGraphicFramePr/>
          <p:nvPr/>
        </p:nvGraphicFramePr>
        <p:xfrm>
          <a:off x="455150" y="122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{46970245-6AD7-43CF-9198-31A19365206F}</a:tableStyleId>
              </a:tblPr>
              <a:tblGrid>
                <a:gridCol w="2058425"/>
                <a:gridCol w="2058425"/>
                <a:gridCol w="2058425"/>
                <a:gridCol w="2058425"/>
              </a:tblGrid>
              <a:tr h="76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Zebra</a:t>
                      </a:r>
                      <a:endParaRPr i="1"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Rhino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Giraffe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Owl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526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 i="1" sz="1800">
                        <a:solidFill>
                          <a:srgbClr val="00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 sz="1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</a:t>
                      </a:r>
                      <a:endParaRPr sz="1800">
                        <a:solidFill>
                          <a:srgbClr val="FF408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</a:t>
                      </a:r>
                      <a:endParaRPr sz="1800">
                        <a:solidFill>
                          <a:srgbClr val="FF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38" name="Google Shape;2538;p157"/>
          <p:cNvGraphicFramePr/>
          <p:nvPr/>
        </p:nvGraphicFramePr>
        <p:xfrm>
          <a:off x="419525" y="3390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{46970245-6AD7-43CF-9198-31A19365206F}</a:tableStyleId>
              </a:tblPr>
              <a:tblGrid>
                <a:gridCol w="8404925"/>
              </a:tblGrid>
              <a:tr h="106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Our array of zoo animals. </a:t>
                      </a:r>
                      <a:endParaRPr sz="22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22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22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 sz="22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2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"Zebra"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"Rhino"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"Giraffe"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"Owl"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22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2" name="Shape 2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3" name="Google Shape;2543;p1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44" name="Google Shape;2544;p1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5" name="Google Shape;2545;p1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 </a:t>
            </a:r>
            <a:endParaRPr/>
          </a:p>
        </p:txBody>
      </p:sp>
      <p:sp>
        <p:nvSpPr>
          <p:cNvPr id="2546" name="Google Shape;2546;p158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7" name="Google Shape;2547;p158"/>
          <p:cNvSpPr txBox="1"/>
          <p:nvPr>
            <p:ph idx="1" type="subTitle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Arrays are a type of variable that are </a:t>
            </a:r>
            <a:r>
              <a:rPr i="1" lang="en" sz="1300">
                <a:latin typeface="Roboto"/>
                <a:ea typeface="Roboto"/>
                <a:cs typeface="Roboto"/>
                <a:sym typeface="Roboto"/>
              </a:rPr>
              <a:t>collections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8" name="Google Shape;2548;p158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9" name="Google Shape;2549;p158"/>
          <p:cNvSpPr/>
          <p:nvPr/>
        </p:nvSpPr>
        <p:spPr>
          <a:xfrm>
            <a:off x="1352550" y="22356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0" name="Google Shape;2550;p158"/>
          <p:cNvSpPr txBox="1"/>
          <p:nvPr>
            <p:ph idx="2" type="subTitle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These collections can be made up of strings, numbers, Booleans, other arrays, objects … anything.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1" name="Google Shape;2551;p158"/>
          <p:cNvSpPr txBox="1"/>
          <p:nvPr>
            <p:ph idx="3" type="subTitle"/>
          </p:nvPr>
        </p:nvSpPr>
        <p:spPr>
          <a:xfrm>
            <a:off x="0" y="2238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Each element of the array is marked by an index. Indexes always start with </a:t>
            </a:r>
            <a:r>
              <a:rPr lang="en" sz="1300">
                <a:latin typeface="Inconsolata"/>
                <a:ea typeface="Inconsolata"/>
                <a:cs typeface="Inconsolata"/>
                <a:sym typeface="Inconsolata"/>
              </a:rPr>
              <a:t>0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52" name="Google Shape;2552;p15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3" name="Google Shape;2553;p15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4" name="Google Shape;2554;p15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2217998"/>
            <a:ext cx="785566" cy="606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555" name="Google Shape;2555;p158"/>
          <p:cNvGraphicFramePr/>
          <p:nvPr/>
        </p:nvGraphicFramePr>
        <p:xfrm>
          <a:off x="1443825" y="2968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{46970245-6AD7-43CF-9198-31A19365206F}</a:tableStyleId>
              </a:tblPr>
              <a:tblGrid>
                <a:gridCol w="6468350"/>
              </a:tblGrid>
              <a:tr h="183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8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nickCharacters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Tommy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Doug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Oblina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8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diceNumbers </a:t>
                      </a:r>
                      <a:r>
                        <a:rPr lang="en" sz="18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4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5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6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,];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18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mixedArray </a:t>
                      </a:r>
                      <a:r>
                        <a:rPr lang="en" sz="18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"Zoo"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12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"Carrot"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9" name="Shape 2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" name="Google Shape;2560;p1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1" name="Google Shape;2561;p1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2" name="Google Shape;2562;p1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Arrays: Indices</a:t>
            </a:r>
            <a:endParaRPr/>
          </a:p>
        </p:txBody>
      </p:sp>
      <p:graphicFrame>
        <p:nvGraphicFramePr>
          <p:cNvPr id="2563" name="Google Shape;2563;p159"/>
          <p:cNvGraphicFramePr/>
          <p:nvPr/>
        </p:nvGraphicFramePr>
        <p:xfrm>
          <a:off x="526225" y="236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{46970245-6AD7-43CF-9198-31A19365206F}</a:tableStyleId>
              </a:tblPr>
              <a:tblGrid>
                <a:gridCol w="8212850"/>
              </a:tblGrid>
              <a:tr h="2468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Our array of zoo animals. 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"Zebra"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"Rhino"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"Giraffe"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"Owl"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Prints 4 to the console because there are 4 items in our zooAnimals array. 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console.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zooAnimals.length);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Prints Rhino to the console. Remember, the first item in an array has an index position of 0!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console.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zooAnimals[</a:t>
                      </a:r>
                      <a:r>
                        <a:rPr lang="en" sz="13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CCCCCC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Prints undefined...because the last index ("Owl") is 3.</a:t>
                      </a:r>
                      <a:endParaRPr sz="1300">
                        <a:solidFill>
                          <a:srgbClr val="CCCCCC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console.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zooAnimals[</a:t>
                      </a:r>
                      <a:r>
                        <a:rPr lang="en" sz="13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4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2564" name="Google Shape;2564;p159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5" name="Google Shape;2565;p159"/>
          <p:cNvSpPr txBox="1"/>
          <p:nvPr>
            <p:ph idx="1" type="subTitle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To recover the value at any specific index, include the name of the array with a square bracket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[ ]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inside the bracket is the element’s index.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6" name="Google Shape;2566;p159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7" name="Google Shape;2567;p159"/>
          <p:cNvSpPr txBox="1"/>
          <p:nvPr>
            <p:ph idx="2" type="subTitle"/>
          </p:nvPr>
        </p:nvSpPr>
        <p:spPr>
          <a:xfrm>
            <a:off x="-12225" y="1623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You can easily grab the number of elements in the array using the method </a:t>
            </a:r>
            <a:r>
              <a:rPr lang="en">
                <a:solidFill>
                  <a:srgbClr val="FFFFFF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array.length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68" name="Google Shape;2568;p159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9" name="Google Shape;2569;p15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16174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9" name="Google Shape;2069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070" name="Google Shape;2070;p1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JavaScript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71" name="Google Shape;2071;p115"/>
          <p:cNvSpPr txBox="1"/>
          <p:nvPr>
            <p:ph idx="1" type="subTitle"/>
          </p:nvPr>
        </p:nvSpPr>
        <p:spPr>
          <a:xfrm>
            <a:off x="0" y="675975"/>
            <a:ext cx="5550600" cy="19014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Prepare to become true coders! </a:t>
            </a:r>
            <a:endParaRPr sz="40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72" name="Google Shape;2072;p1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3" name="Google Shape;2073;p11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74" name="Google Shape;2074;p115"/>
          <p:cNvCxnSpPr/>
          <p:nvPr/>
        </p:nvCxnSpPr>
        <p:spPr>
          <a:xfrm>
            <a:off x="274375" y="640080"/>
            <a:ext cx="38064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75" name="Google Shape;2075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2851" y="1220875"/>
            <a:ext cx="1799600" cy="25208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3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p1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5" name="Google Shape;2575;p1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6" name="Google Shape;2576;p160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0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Google Shape;2581;p1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Partner 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Code Dissection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82" name="Google Shape;2582;p16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3" name="Google Shape;2583;p1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4" name="Google Shape;2584;p1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With a partner, take a few moments to look over the following code (sent via Slack).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Above each </a:t>
            </a:r>
            <a:r>
              <a:rPr i="1" lang="en" sz="24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 sz="24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.log()</a:t>
            </a: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, write a comment predicting what you think the output will be.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85" name="Google Shape;2585;p161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7 minutes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9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p162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Challenge: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Favorite Band Array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In this challenge, you will create an </a:t>
            </a:r>
            <a:br>
              <a:rPr lang="en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array of your favorite bands.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91" name="Google Shape;2591;p1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2" name="Google Shape;2592;p16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3" name="Google Shape;2593;p162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7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Google Shape;2598;p163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Suggested Time: </a:t>
            </a:r>
            <a:r>
              <a:rPr lang="en"/>
              <a:t>15 minutes</a:t>
            </a:r>
            <a:endParaRPr/>
          </a:p>
        </p:txBody>
      </p:sp>
      <p:sp>
        <p:nvSpPr>
          <p:cNvPr id="2599" name="Google Shape;2599;p1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00" name="Google Shape;2600;p163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Challenge: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Favorite Band Array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1" name="Google Shape;2601;p163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Create a website that accomplishes the following: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2" name="Google Shape;2602;p16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3" name="Google Shape;2603;p163"/>
          <p:cNvSpPr/>
          <p:nvPr/>
        </p:nvSpPr>
        <p:spPr>
          <a:xfrm>
            <a:off x="1254500" y="12378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4" name="Google Shape;2604;p163"/>
          <p:cNvGrpSpPr/>
          <p:nvPr/>
        </p:nvGrpSpPr>
        <p:grpSpPr>
          <a:xfrm>
            <a:off x="457222" y="1226003"/>
            <a:ext cx="713194" cy="446423"/>
            <a:chOff x="457200" y="1466425"/>
            <a:chExt cx="776900" cy="486300"/>
          </a:xfrm>
        </p:grpSpPr>
        <p:sp>
          <p:nvSpPr>
            <p:cNvPr id="2605" name="Google Shape;2605;p16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606" name="Google Shape;2606;p16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7" name="Google Shape;2607;p163"/>
          <p:cNvSpPr txBox="1"/>
          <p:nvPr>
            <p:ph idx="1" type="subTitle"/>
          </p:nvPr>
        </p:nvSpPr>
        <p:spPr>
          <a:xfrm>
            <a:off x="0" y="12515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 array of your favorite bands.</a:t>
            </a:r>
            <a:endParaRPr sz="1600"/>
          </a:p>
        </p:txBody>
      </p:sp>
      <p:sp>
        <p:nvSpPr>
          <p:cNvPr id="2608" name="Google Shape;2608;p163"/>
          <p:cNvSpPr/>
          <p:nvPr/>
        </p:nvSpPr>
        <p:spPr>
          <a:xfrm>
            <a:off x="1254500" y="1836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9" name="Google Shape;2609;p163"/>
          <p:cNvGrpSpPr/>
          <p:nvPr/>
        </p:nvGrpSpPr>
        <p:grpSpPr>
          <a:xfrm>
            <a:off x="457222" y="1824828"/>
            <a:ext cx="713194" cy="446423"/>
            <a:chOff x="457200" y="1466425"/>
            <a:chExt cx="776900" cy="486300"/>
          </a:xfrm>
        </p:grpSpPr>
        <p:sp>
          <p:nvSpPr>
            <p:cNvPr id="2610" name="Google Shape;2610;p16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611" name="Google Shape;2611;p16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2" name="Google Shape;2612;p163"/>
          <p:cNvSpPr txBox="1"/>
          <p:nvPr>
            <p:ph idx="2" type="subTitle"/>
          </p:nvPr>
        </p:nvSpPr>
        <p:spPr>
          <a:xfrm>
            <a:off x="125" y="1850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With a prompt, ask the user’s favorite band.</a:t>
            </a:r>
            <a:endParaRPr sz="1600"/>
          </a:p>
        </p:txBody>
      </p:sp>
      <p:sp>
        <p:nvSpPr>
          <p:cNvPr id="2613" name="Google Shape;2613;p163"/>
          <p:cNvSpPr/>
          <p:nvPr/>
        </p:nvSpPr>
        <p:spPr>
          <a:xfrm>
            <a:off x="1254475" y="24360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14" name="Google Shape;2614;p163"/>
          <p:cNvGrpSpPr/>
          <p:nvPr/>
        </p:nvGrpSpPr>
        <p:grpSpPr>
          <a:xfrm>
            <a:off x="457197" y="2424178"/>
            <a:ext cx="713194" cy="446423"/>
            <a:chOff x="457200" y="1466425"/>
            <a:chExt cx="776900" cy="486300"/>
          </a:xfrm>
        </p:grpSpPr>
        <p:sp>
          <p:nvSpPr>
            <p:cNvPr id="2615" name="Google Shape;2615;p16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616" name="Google Shape;2616;p16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7" name="Google Shape;2617;p163"/>
          <p:cNvSpPr txBox="1"/>
          <p:nvPr>
            <p:ph idx="3" type="subTitle"/>
          </p:nvPr>
        </p:nvSpPr>
        <p:spPr>
          <a:xfrm>
            <a:off x="0" y="24497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it’s one of your favorites, alert: </a:t>
            </a:r>
            <a:r>
              <a:rPr i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“YEAH, I LOVE THEM!”</a:t>
            </a:r>
            <a:endParaRPr sz="1600"/>
          </a:p>
        </p:txBody>
      </p:sp>
      <p:sp>
        <p:nvSpPr>
          <p:cNvPr id="2618" name="Google Shape;2618;p163"/>
          <p:cNvSpPr/>
          <p:nvPr/>
        </p:nvSpPr>
        <p:spPr>
          <a:xfrm>
            <a:off x="1254475" y="30348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19" name="Google Shape;2619;p163"/>
          <p:cNvGrpSpPr/>
          <p:nvPr/>
        </p:nvGrpSpPr>
        <p:grpSpPr>
          <a:xfrm>
            <a:off x="457197" y="3023003"/>
            <a:ext cx="713194" cy="446423"/>
            <a:chOff x="457200" y="1466425"/>
            <a:chExt cx="776900" cy="486300"/>
          </a:xfrm>
        </p:grpSpPr>
        <p:sp>
          <p:nvSpPr>
            <p:cNvPr id="2620" name="Google Shape;2620;p16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621" name="Google Shape;2621;p16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2" name="Google Shape;2622;p163"/>
          <p:cNvSpPr txBox="1"/>
          <p:nvPr>
            <p:ph idx="4" type="subTitle"/>
          </p:nvPr>
        </p:nvSpPr>
        <p:spPr>
          <a:xfrm>
            <a:off x="-125" y="30485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it’s not, alert: “</a:t>
            </a:r>
            <a:r>
              <a:rPr i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Nah. They’re pretty lame.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 sz="1600"/>
          </a:p>
        </p:txBody>
      </p:sp>
      <p:sp>
        <p:nvSpPr>
          <p:cNvPr id="2623" name="Google Shape;2623;p163"/>
          <p:cNvSpPr txBox="1"/>
          <p:nvPr>
            <p:ph idx="5" type="subTitle"/>
          </p:nvPr>
        </p:nvSpPr>
        <p:spPr>
          <a:xfrm>
            <a:off x="0" y="3723550"/>
            <a:ext cx="8327700" cy="86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Hint: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You will need to research how to use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.indexOf()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Hint: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will also need to research how to use </a:t>
            </a: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Inconsolata"/>
                <a:ea typeface="Inconsolata"/>
                <a:cs typeface="Inconsolata"/>
                <a:sym typeface="Inconsolata"/>
              </a:rPr>
              <a:t>.toLowerCase()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Inconsolata"/>
              <a:ea typeface="Inconsolata"/>
              <a:cs typeface="Inconsolata"/>
              <a:sym typeface="Inconsolata"/>
            </a:endParaRPr>
          </a:p>
        </p:txBody>
      </p:sp>
      <p:pic>
        <p:nvPicPr>
          <p:cNvPr id="2624" name="Google Shape;2624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25" y="3635687"/>
            <a:ext cx="865202" cy="865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8" name="Shape 2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9" name="Google Shape;2629;p16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Challenge</a:t>
            </a:r>
            <a:r>
              <a:rPr b="1" lang="en" sz="3000"/>
              <a:t>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Code Dissection (Re-examined)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Re-examine the file sent to you at the start of class. </a:t>
            </a:r>
            <a:br>
              <a:rPr lang="en" sz="18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See if you can better understand how it works after having completed today’s class. 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30" name="Google Shape;2630;p1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31" name="Google Shape;2631;p16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2" name="Google Shape;2632;p16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r>
              <a:rPr lang="en"/>
              <a:t> minutes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6" name="Shape 2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7" name="Google Shape;2637;p165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38" name="Google Shape;2638;p16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Loops</a:t>
            </a:r>
            <a:endParaRPr/>
          </a:p>
        </p:txBody>
      </p:sp>
      <p:sp>
        <p:nvSpPr>
          <p:cNvPr id="2639" name="Google Shape;2639;p16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0" name="Google Shape;2640;p1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5" name="Google Shape;2645;p1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to The Zoo Pen</a:t>
            </a:r>
            <a:endParaRPr/>
          </a:p>
        </p:txBody>
      </p:sp>
      <p:sp>
        <p:nvSpPr>
          <p:cNvPr id="2646" name="Google Shape;2646;p1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47" name="Google Shape;2647;p1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8" name="Google Shape;2648;p166"/>
          <p:cNvSpPr txBox="1"/>
          <p:nvPr>
            <p:ph idx="1" type="subTitle"/>
          </p:nvPr>
        </p:nvSpPr>
        <p:spPr>
          <a:xfrm>
            <a:off x="0" y="675975"/>
            <a:ext cx="9144000" cy="3474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Array Name: </a:t>
            </a:r>
            <a:r>
              <a:rPr lang="en"/>
              <a:t> zooAnimals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Coded in JavaScript using an Array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Coded in JavaScript using an Array</a:t>
            </a:r>
            <a:endParaRPr/>
          </a:p>
        </p:txBody>
      </p:sp>
      <p:graphicFrame>
        <p:nvGraphicFramePr>
          <p:cNvPr id="2649" name="Google Shape;2649;p166"/>
          <p:cNvGraphicFramePr/>
          <p:nvPr/>
        </p:nvGraphicFramePr>
        <p:xfrm>
          <a:off x="455150" y="122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{46970245-6AD7-43CF-9198-31A19365206F}</a:tableStyleId>
              </a:tblPr>
              <a:tblGrid>
                <a:gridCol w="2058425"/>
                <a:gridCol w="2058425"/>
                <a:gridCol w="2058425"/>
                <a:gridCol w="2058425"/>
              </a:tblGrid>
              <a:tr h="76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Zebra</a:t>
                      </a:r>
                      <a:endParaRPr i="1"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Rhino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Giraffe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Owl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526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 i="1" sz="1800">
                        <a:solidFill>
                          <a:srgbClr val="00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 sz="1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</a:t>
                      </a:r>
                      <a:endParaRPr sz="1800">
                        <a:solidFill>
                          <a:srgbClr val="FF408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</a:t>
                      </a:r>
                      <a:endParaRPr sz="1800">
                        <a:solidFill>
                          <a:srgbClr val="FF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50" name="Google Shape;2650;p166"/>
          <p:cNvGraphicFramePr/>
          <p:nvPr/>
        </p:nvGraphicFramePr>
        <p:xfrm>
          <a:off x="419525" y="3390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{46970245-6AD7-43CF-9198-31A19365206F}</a:tableStyleId>
              </a:tblPr>
              <a:tblGrid>
                <a:gridCol w="8404925"/>
              </a:tblGrid>
              <a:tr h="1066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Our array of zoo animals. </a:t>
                      </a:r>
                      <a:endParaRPr sz="22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22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22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 sz="22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2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"Zebra"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"Rhino"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"Giraffe"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2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"Owl"</a:t>
                      </a:r>
                      <a:r>
                        <a:rPr lang="en" sz="2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22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4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5" name="Google Shape;2655;p1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to The Zoo Pen</a:t>
            </a:r>
            <a:endParaRPr/>
          </a:p>
        </p:txBody>
      </p:sp>
      <p:sp>
        <p:nvSpPr>
          <p:cNvPr id="2656" name="Google Shape;2656;p1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57" name="Google Shape;2657;p1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8" name="Google Shape;2658;p167"/>
          <p:cNvSpPr txBox="1"/>
          <p:nvPr>
            <p:ph idx="1" type="subTitle"/>
          </p:nvPr>
        </p:nvSpPr>
        <p:spPr>
          <a:xfrm>
            <a:off x="0" y="675975"/>
            <a:ext cx="9144000" cy="422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Array Name: </a:t>
            </a:r>
            <a:r>
              <a:rPr lang="en"/>
              <a:t> zooAnimals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Coded in JavaScript using an Array</a:t>
            </a:r>
            <a:endParaRPr/>
          </a:p>
        </p:txBody>
      </p:sp>
      <p:graphicFrame>
        <p:nvGraphicFramePr>
          <p:cNvPr id="2659" name="Google Shape;2659;p167"/>
          <p:cNvGraphicFramePr/>
          <p:nvPr/>
        </p:nvGraphicFramePr>
        <p:xfrm>
          <a:off x="455150" y="122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{46970245-6AD7-43CF-9198-31A19365206F}</a:tableStyleId>
              </a:tblPr>
              <a:tblGrid>
                <a:gridCol w="2058425"/>
                <a:gridCol w="2058425"/>
                <a:gridCol w="2058425"/>
                <a:gridCol w="2058425"/>
              </a:tblGrid>
              <a:tr h="76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Zebra</a:t>
                      </a:r>
                      <a:endParaRPr i="1"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Rhino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Giraffe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2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Owl</a:t>
                      </a:r>
                      <a:endParaRPr sz="3200">
                        <a:solidFill>
                          <a:srgbClr val="FFFF00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526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 i="1" sz="1800">
                        <a:solidFill>
                          <a:srgbClr val="00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 sz="1800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</a:t>
                      </a:r>
                      <a:endParaRPr sz="1800">
                        <a:solidFill>
                          <a:srgbClr val="FF408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</a:t>
                      </a:r>
                      <a:endParaRPr sz="1800">
                        <a:solidFill>
                          <a:srgbClr val="FFFF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60" name="Google Shape;2660;p167"/>
          <p:cNvGraphicFramePr/>
          <p:nvPr/>
        </p:nvGraphicFramePr>
        <p:xfrm>
          <a:off x="455150" y="2852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{46970245-6AD7-43CF-9198-31A19365206F}</a:tableStyleId>
              </a:tblPr>
              <a:tblGrid>
                <a:gridCol w="5108600"/>
              </a:tblGrid>
              <a:tr h="1808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Array of zoo animals. </a:t>
                      </a:r>
                      <a:endParaRPr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"Zebra"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"Rhino"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"Giraffe"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"Owl"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0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]);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pic>
        <p:nvPicPr>
          <p:cNvPr id="2661" name="Google Shape;2661;p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15225" y="2902050"/>
            <a:ext cx="2114164" cy="162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2" name="Google Shape;2662;p167"/>
          <p:cNvSpPr/>
          <p:nvPr/>
        </p:nvSpPr>
        <p:spPr>
          <a:xfrm>
            <a:off x="5408875" y="3803500"/>
            <a:ext cx="639000" cy="319500"/>
          </a:xfrm>
          <a:prstGeom prst="homePlat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7" name="Shape 2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8" name="Google Shape;2668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5902" y="535775"/>
            <a:ext cx="1192200" cy="1670049"/>
          </a:xfrm>
          <a:prstGeom prst="rect">
            <a:avLst/>
          </a:prstGeom>
          <a:noFill/>
          <a:ln>
            <a:noFill/>
          </a:ln>
        </p:spPr>
      </p:pic>
      <p:sp>
        <p:nvSpPr>
          <p:cNvPr id="2669" name="Google Shape;2669;p168"/>
          <p:cNvSpPr txBox="1"/>
          <p:nvPr>
            <p:ph type="title"/>
          </p:nvPr>
        </p:nvSpPr>
        <p:spPr>
          <a:xfrm>
            <a:off x="274350" y="22663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What’s wrong here?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aphicFrame>
        <p:nvGraphicFramePr>
          <p:cNvPr id="2670" name="Google Shape;2670;p168"/>
          <p:cNvGraphicFramePr/>
          <p:nvPr/>
        </p:nvGraphicFramePr>
        <p:xfrm>
          <a:off x="836150" y="3004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{46970245-6AD7-43CF-9198-31A19365206F}</a:tableStyleId>
              </a:tblPr>
              <a:tblGrid>
                <a:gridCol w="5108600"/>
              </a:tblGrid>
              <a:tr h="1808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Array of zoo animals. </a:t>
                      </a:r>
                      <a:endParaRPr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"Zebra"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"Rhino"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"Giraffe"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"Owl"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0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pic>
        <p:nvPicPr>
          <p:cNvPr id="2671" name="Google Shape;2671;p1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96225" y="3054450"/>
            <a:ext cx="2114164" cy="162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2" name="Google Shape;2672;p168"/>
          <p:cNvSpPr/>
          <p:nvPr/>
        </p:nvSpPr>
        <p:spPr>
          <a:xfrm>
            <a:off x="5789875" y="3955900"/>
            <a:ext cx="639000" cy="319500"/>
          </a:xfrm>
          <a:prstGeom prst="homePlat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6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p1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Don’t Repeat Yourself (DRY)</a:t>
            </a:r>
            <a:endParaRPr/>
          </a:p>
        </p:txBody>
      </p:sp>
      <p:sp>
        <p:nvSpPr>
          <p:cNvPr id="2678" name="Google Shape;2678;p16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highlight>
                  <a:srgbClr val="FFFF00"/>
                </a:highlight>
              </a:rPr>
              <a:t>Repeated Code!</a:t>
            </a:r>
            <a:r>
              <a:rPr lang="en">
                <a:highlight>
                  <a:srgbClr val="FFFF00"/>
                </a:highlight>
              </a:rPr>
              <a:t> </a:t>
            </a:r>
            <a:r>
              <a:rPr lang="en"/>
              <a:t>Let’s be more efficient.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679" name="Google Shape;2679;p169"/>
          <p:cNvGraphicFramePr/>
          <p:nvPr/>
        </p:nvGraphicFramePr>
        <p:xfrm>
          <a:off x="836150" y="1785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{46970245-6AD7-43CF-9198-31A19365206F}</a:tableStyleId>
              </a:tblPr>
              <a:tblGrid>
                <a:gridCol w="5108600"/>
              </a:tblGrid>
              <a:tr h="1808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Array of zoo animals. </a:t>
                      </a:r>
                      <a:endParaRPr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"Zebra"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"Rhino"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"Giraffe"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"Owl"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0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pic>
        <p:nvPicPr>
          <p:cNvPr id="2680" name="Google Shape;2680;p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96225" y="1835250"/>
            <a:ext cx="2114164" cy="162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1" name="Google Shape;2681;p169"/>
          <p:cNvSpPr/>
          <p:nvPr/>
        </p:nvSpPr>
        <p:spPr>
          <a:xfrm>
            <a:off x="5789875" y="2736700"/>
            <a:ext cx="639000" cy="319500"/>
          </a:xfrm>
          <a:prstGeom prst="homePlate">
            <a:avLst>
              <a:gd fmla="val 50000" name="adj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9" name="Shape 2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p116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Learn JavaScript</a:t>
            </a:r>
            <a:endParaRPr/>
          </a:p>
        </p:txBody>
      </p:sp>
      <p:sp>
        <p:nvSpPr>
          <p:cNvPr id="2081" name="Google Shape;2081;p1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2" name="Google Shape;2082;p1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5" name="Shape 2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Google Shape;2686;p170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For Loop Dissection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7" name="Google Shape;2687;p1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8" name="Google Shape;2688;p17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minutes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1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For Loop Dissection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5" name="Google Shape;2695;p171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Suggested Time: </a:t>
            </a:r>
            <a:r>
              <a:rPr lang="en"/>
              <a:t>5 minutes</a:t>
            </a:r>
            <a:endParaRPr/>
          </a:p>
        </p:txBody>
      </p:sp>
      <p:sp>
        <p:nvSpPr>
          <p:cNvPr id="2696" name="Google Shape;2696;p171"/>
          <p:cNvSpPr/>
          <p:nvPr/>
        </p:nvSpPr>
        <p:spPr>
          <a:xfrm>
            <a:off x="1352550" y="997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7" name="Google Shape;2697;p171"/>
          <p:cNvSpPr txBox="1"/>
          <p:nvPr>
            <p:ph idx="1" type="subTitle"/>
          </p:nvPr>
        </p:nvSpPr>
        <p:spPr>
          <a:xfrm>
            <a:off x="12225" y="1017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With a partner, spend a few moments trying to dissect the code sent to you.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8" name="Google Shape;2698;p171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9" name="Google Shape;2699;p171"/>
          <p:cNvSpPr/>
          <p:nvPr/>
        </p:nvSpPr>
        <p:spPr>
          <a:xfrm>
            <a:off x="1352550" y="239572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0" name="Google Shape;2700;p171"/>
          <p:cNvSpPr txBox="1"/>
          <p:nvPr>
            <p:ph idx="2" type="subTitle"/>
          </p:nvPr>
        </p:nvSpPr>
        <p:spPr>
          <a:xfrm>
            <a:off x="-12225" y="17001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Try to explain to one another what is happening in each line of code.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1" name="Google Shape;2701;p171"/>
          <p:cNvSpPr txBox="1"/>
          <p:nvPr>
            <p:ph idx="3" type="subTitle"/>
          </p:nvPr>
        </p:nvSpPr>
        <p:spPr>
          <a:xfrm>
            <a:off x="0" y="239815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Feel free to do research if you are stumped. As a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hint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 look into the phrase “for loop”.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02" name="Google Shape;2702;p17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021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3" name="Google Shape;2703;p17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16936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4" name="Google Shape;2704;p171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2404139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5" name="Google Shape;2705;p171"/>
          <p:cNvSpPr/>
          <p:nvPr/>
        </p:nvSpPr>
        <p:spPr>
          <a:xfrm>
            <a:off x="1352475" y="3103854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6" name="Google Shape;2706;p171"/>
          <p:cNvSpPr txBox="1"/>
          <p:nvPr>
            <p:ph idx="4" type="subTitle"/>
          </p:nvPr>
        </p:nvSpPr>
        <p:spPr>
          <a:xfrm>
            <a:off x="-12300" y="310626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Be prepared to share when time is up.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07" name="Google Shape;2707;p171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693" y="3099816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Google Shape;2712;p1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the For Loop</a:t>
            </a:r>
            <a:endParaRPr/>
          </a:p>
        </p:txBody>
      </p:sp>
      <p:sp>
        <p:nvSpPr>
          <p:cNvPr id="2713" name="Google Shape;2713;p1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 loops are </a:t>
            </a:r>
            <a:r>
              <a:rPr b="1" lang="en"/>
              <a:t>critical</a:t>
            </a:r>
            <a:r>
              <a:rPr lang="en"/>
              <a:t> in programming. </a:t>
            </a:r>
            <a:br>
              <a:rPr lang="en"/>
            </a:br>
            <a:r>
              <a:rPr lang="en"/>
              <a:t>We use for loops to run </a:t>
            </a:r>
            <a:r>
              <a:rPr b="1" lang="en"/>
              <a:t>repeated blocks of code</a:t>
            </a:r>
            <a:r>
              <a:rPr lang="en"/>
              <a:t> over a set period.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Each for loop is composed of 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descr="C:\Users\Kevin\Desktop\ary.PNG" id="2714" name="Google Shape;2714;p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8628" y="3097050"/>
            <a:ext cx="660055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5" name="Google Shape;2715;p172"/>
          <p:cNvSpPr/>
          <p:nvPr/>
        </p:nvSpPr>
        <p:spPr>
          <a:xfrm>
            <a:off x="4375675" y="1499700"/>
            <a:ext cx="4333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6" name="Google Shape;2716;p172"/>
          <p:cNvSpPr txBox="1"/>
          <p:nvPr>
            <p:ph idx="1" type="subTitle"/>
          </p:nvPr>
        </p:nvSpPr>
        <p:spPr>
          <a:xfrm>
            <a:off x="3330650" y="1513388"/>
            <a:ext cx="5172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declaration or counter (iterator)</a:t>
            </a:r>
            <a:endParaRPr/>
          </a:p>
        </p:txBody>
      </p:sp>
      <p:pic>
        <p:nvPicPr>
          <p:cNvPr id="2717" name="Google Shape;2717;p17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3760418" y="1509650"/>
            <a:ext cx="521208" cy="396118"/>
          </a:xfrm>
          <a:prstGeom prst="rect">
            <a:avLst/>
          </a:prstGeom>
          <a:noFill/>
          <a:ln>
            <a:noFill/>
          </a:ln>
        </p:spPr>
      </p:pic>
      <p:sp>
        <p:nvSpPr>
          <p:cNvPr id="2718" name="Google Shape;2718;p172"/>
          <p:cNvSpPr/>
          <p:nvPr/>
        </p:nvSpPr>
        <p:spPr>
          <a:xfrm>
            <a:off x="4363375" y="2004125"/>
            <a:ext cx="43458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9" name="Google Shape;2719;p172"/>
          <p:cNvSpPr txBox="1"/>
          <p:nvPr>
            <p:ph idx="2" type="subTitle"/>
          </p:nvPr>
        </p:nvSpPr>
        <p:spPr>
          <a:xfrm>
            <a:off x="3318350" y="2017825"/>
            <a:ext cx="5172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Loop condition</a:t>
            </a:r>
            <a:endParaRPr/>
          </a:p>
        </p:txBody>
      </p:sp>
      <p:pic>
        <p:nvPicPr>
          <p:cNvPr id="2720" name="Google Shape;2720;p17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3748118" y="2014088"/>
            <a:ext cx="521208" cy="396118"/>
          </a:xfrm>
          <a:prstGeom prst="rect">
            <a:avLst/>
          </a:prstGeom>
          <a:noFill/>
          <a:ln>
            <a:noFill/>
          </a:ln>
        </p:spPr>
      </p:pic>
      <p:sp>
        <p:nvSpPr>
          <p:cNvPr id="2721" name="Google Shape;2721;p172"/>
          <p:cNvSpPr/>
          <p:nvPr/>
        </p:nvSpPr>
        <p:spPr>
          <a:xfrm>
            <a:off x="4375675" y="2531838"/>
            <a:ext cx="43458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2" name="Google Shape;2722;p172"/>
          <p:cNvSpPr txBox="1"/>
          <p:nvPr>
            <p:ph idx="3" type="subTitle"/>
          </p:nvPr>
        </p:nvSpPr>
        <p:spPr>
          <a:xfrm>
            <a:off x="3330650" y="2545538"/>
            <a:ext cx="5172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Iteration (addition)</a:t>
            </a:r>
            <a:endParaRPr/>
          </a:p>
        </p:txBody>
      </p:sp>
      <p:pic>
        <p:nvPicPr>
          <p:cNvPr id="2723" name="Google Shape;2723;p17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3760418" y="2541800"/>
            <a:ext cx="521208" cy="396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8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evin\Desktop\ary.PNG" id="2729" name="Google Shape;2729;p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7295" y="853224"/>
            <a:ext cx="6589394" cy="3099405"/>
          </a:xfrm>
          <a:prstGeom prst="rect">
            <a:avLst/>
          </a:prstGeom>
          <a:noFill/>
          <a:ln>
            <a:noFill/>
          </a:ln>
        </p:spPr>
      </p:pic>
      <p:sp>
        <p:nvSpPr>
          <p:cNvPr id="2730" name="Google Shape;2730;p173"/>
          <p:cNvSpPr/>
          <p:nvPr/>
        </p:nvSpPr>
        <p:spPr>
          <a:xfrm>
            <a:off x="2382525" y="2115950"/>
            <a:ext cx="504900" cy="2377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1" name="Google Shape;2731;p173"/>
          <p:cNvSpPr/>
          <p:nvPr/>
        </p:nvSpPr>
        <p:spPr>
          <a:xfrm>
            <a:off x="3956575" y="2115950"/>
            <a:ext cx="504900" cy="23568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2" name="Google Shape;2732;p173"/>
          <p:cNvSpPr/>
          <p:nvPr/>
        </p:nvSpPr>
        <p:spPr>
          <a:xfrm rot="-2043">
            <a:off x="5429675" y="2116100"/>
            <a:ext cx="504900" cy="2356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3" name="Google Shape;2733;p173"/>
          <p:cNvSpPr/>
          <p:nvPr/>
        </p:nvSpPr>
        <p:spPr>
          <a:xfrm>
            <a:off x="2306625" y="1778750"/>
            <a:ext cx="656700" cy="261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4" name="Google Shape;2734;p173"/>
          <p:cNvSpPr/>
          <p:nvPr/>
        </p:nvSpPr>
        <p:spPr>
          <a:xfrm>
            <a:off x="3026375" y="1778775"/>
            <a:ext cx="2403300" cy="261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5" name="Google Shape;2735;p173"/>
          <p:cNvSpPr txBox="1"/>
          <p:nvPr/>
        </p:nvSpPr>
        <p:spPr>
          <a:xfrm>
            <a:off x="2077725" y="4408350"/>
            <a:ext cx="1422900" cy="5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Iterator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6" name="Google Shape;2736;p173"/>
          <p:cNvSpPr txBox="1"/>
          <p:nvPr/>
        </p:nvSpPr>
        <p:spPr>
          <a:xfrm>
            <a:off x="3575575" y="4308800"/>
            <a:ext cx="18603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Condition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7" name="Google Shape;2737;p173"/>
          <p:cNvSpPr txBox="1"/>
          <p:nvPr/>
        </p:nvSpPr>
        <p:spPr>
          <a:xfrm>
            <a:off x="5078225" y="4308800"/>
            <a:ext cx="15909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oboto"/>
                <a:ea typeface="Roboto"/>
                <a:cs typeface="Roboto"/>
                <a:sym typeface="Roboto"/>
              </a:rPr>
              <a:t>Increment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8" name="Google Shape;2738;p173"/>
          <p:cNvSpPr/>
          <p:nvPr/>
        </p:nvSpPr>
        <p:spPr>
          <a:xfrm>
            <a:off x="5459225" y="1774525"/>
            <a:ext cx="395700" cy="2610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9" name="Google Shape;2739;p1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the For Loop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4" name="Shape 2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evin\Desktop\ary.PNG" id="2745" name="Google Shape;2745;p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5720" y="1520699"/>
            <a:ext cx="6589394" cy="3099405"/>
          </a:xfrm>
          <a:prstGeom prst="rect">
            <a:avLst/>
          </a:prstGeom>
          <a:noFill/>
          <a:ln>
            <a:noFill/>
          </a:ln>
        </p:spPr>
      </p:pic>
      <p:sp>
        <p:nvSpPr>
          <p:cNvPr id="2746" name="Google Shape;2746;p174"/>
          <p:cNvSpPr/>
          <p:nvPr/>
        </p:nvSpPr>
        <p:spPr>
          <a:xfrm>
            <a:off x="6033850" y="2656725"/>
            <a:ext cx="1384800" cy="324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7" name="Google Shape;2747;p174"/>
          <p:cNvSpPr/>
          <p:nvPr/>
        </p:nvSpPr>
        <p:spPr>
          <a:xfrm>
            <a:off x="988875" y="2656725"/>
            <a:ext cx="799800" cy="32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8" name="Google Shape;2748;p1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the For Loop</a:t>
            </a:r>
            <a:endParaRPr/>
          </a:p>
        </p:txBody>
      </p:sp>
      <p:sp>
        <p:nvSpPr>
          <p:cNvPr id="2749" name="Google Shape;2749;p1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between the { } gets repeated each time the iterator is smaller than the condition (in this case, as long as  i &lt; 4).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4" name="Shape 2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evin\Desktop\ary.PNG" id="2755" name="Google Shape;2755;p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7295" y="1369824"/>
            <a:ext cx="6589394" cy="3099405"/>
          </a:xfrm>
          <a:prstGeom prst="rect">
            <a:avLst/>
          </a:prstGeom>
          <a:noFill/>
          <a:ln>
            <a:noFill/>
          </a:ln>
        </p:spPr>
      </p:pic>
      <p:sp>
        <p:nvSpPr>
          <p:cNvPr id="2756" name="Google Shape;2756;p175"/>
          <p:cNvSpPr/>
          <p:nvPr/>
        </p:nvSpPr>
        <p:spPr>
          <a:xfrm>
            <a:off x="1277300" y="3181350"/>
            <a:ext cx="2187300" cy="1257300"/>
          </a:xfrm>
          <a:prstGeom prst="rect">
            <a:avLst/>
          </a:prstGeom>
          <a:noFill/>
          <a:ln cap="flat" cmpd="sng" w="63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7" name="Google Shape;2757;p1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the For-Loop</a:t>
            </a:r>
            <a:endParaRPr/>
          </a:p>
        </p:txBody>
      </p:sp>
      <p:sp>
        <p:nvSpPr>
          <p:cNvPr id="2758" name="Google Shape;2758;p1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the code “loops” through and prints each element in the array.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3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evin\Desktop\ary.PNG" id="2764" name="Google Shape;2764;p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1725" y="842400"/>
            <a:ext cx="660055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5" name="Google Shape;2765;p1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That Loop</a:t>
            </a:r>
            <a:endParaRPr/>
          </a:p>
        </p:txBody>
      </p:sp>
      <p:sp>
        <p:nvSpPr>
          <p:cNvPr id="2766" name="Google Shape;2766;p176"/>
          <p:cNvSpPr txBox="1"/>
          <p:nvPr>
            <p:ph idx="1" type="subTitle"/>
          </p:nvPr>
        </p:nvSpPr>
        <p:spPr>
          <a:xfrm>
            <a:off x="0" y="2556900"/>
            <a:ext cx="9144000" cy="364800"/>
          </a:xfrm>
          <a:prstGeom prst="rect">
            <a:avLst/>
          </a:prstGeom>
        </p:spPr>
        <p:txBody>
          <a:bodyPr anchorCtr="0" anchor="t" bIns="91425" lIns="19202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i = 0 … </a:t>
            </a:r>
            <a:r>
              <a:rPr lang="en"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console.log</a:t>
            </a:r>
            <a:r>
              <a:rPr lang="en"/>
              <a:t>(“I love Carrots”)</a:t>
            </a:r>
            <a:endParaRPr/>
          </a:p>
        </p:txBody>
      </p:sp>
      <p:graphicFrame>
        <p:nvGraphicFramePr>
          <p:cNvPr id="2767" name="Google Shape;2767;p176"/>
          <p:cNvGraphicFramePr/>
          <p:nvPr/>
        </p:nvGraphicFramePr>
        <p:xfrm>
          <a:off x="1330150" y="3567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{46970245-6AD7-43CF-9198-31A19365206F}</a:tableStyleId>
              </a:tblPr>
              <a:tblGrid>
                <a:gridCol w="1620925"/>
                <a:gridCol w="1620925"/>
                <a:gridCol w="1620925"/>
                <a:gridCol w="1620925"/>
              </a:tblGrid>
              <a:tr h="85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Carrots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Peas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Lettuce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Tomatoes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</a:tr>
              <a:tr h="85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68" name="Google Shape;2768;p176"/>
          <p:cNvSpPr/>
          <p:nvPr/>
        </p:nvSpPr>
        <p:spPr>
          <a:xfrm>
            <a:off x="1849500" y="2963675"/>
            <a:ext cx="713100" cy="660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3" name="Shape 2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evin\Desktop\ary.PNG" id="2774" name="Google Shape;2774;p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1725" y="766200"/>
            <a:ext cx="660055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5" name="Google Shape;2775;p177"/>
          <p:cNvSpPr txBox="1"/>
          <p:nvPr>
            <p:ph idx="1" type="subTitle"/>
          </p:nvPr>
        </p:nvSpPr>
        <p:spPr>
          <a:xfrm>
            <a:off x="0" y="2504775"/>
            <a:ext cx="9144000" cy="364800"/>
          </a:xfrm>
          <a:prstGeom prst="rect">
            <a:avLst/>
          </a:prstGeom>
        </p:spPr>
        <p:txBody>
          <a:bodyPr anchorCtr="0" anchor="t" bIns="91425" lIns="36576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i = 1 … </a:t>
            </a:r>
            <a:r>
              <a:rPr lang="en">
                <a:solidFill>
                  <a:schemeClr val="dk1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console.log</a:t>
            </a:r>
            <a:r>
              <a:rPr lang="en"/>
              <a:t>(“I love Peas”)</a:t>
            </a:r>
            <a:endParaRPr/>
          </a:p>
        </p:txBody>
      </p:sp>
      <p:graphicFrame>
        <p:nvGraphicFramePr>
          <p:cNvPr id="2776" name="Google Shape;2776;p177"/>
          <p:cNvGraphicFramePr/>
          <p:nvPr/>
        </p:nvGraphicFramePr>
        <p:xfrm>
          <a:off x="1330150" y="3567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{46970245-6AD7-43CF-9198-31A19365206F}</a:tableStyleId>
              </a:tblPr>
              <a:tblGrid>
                <a:gridCol w="1620925"/>
                <a:gridCol w="1620925"/>
                <a:gridCol w="1620925"/>
                <a:gridCol w="1620925"/>
              </a:tblGrid>
              <a:tr h="85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Carrots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Peas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Lettuce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Tomatoes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</a:tr>
              <a:tr h="85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77" name="Google Shape;2777;p177"/>
          <p:cNvSpPr/>
          <p:nvPr/>
        </p:nvSpPr>
        <p:spPr>
          <a:xfrm>
            <a:off x="3449700" y="2963675"/>
            <a:ext cx="713100" cy="660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8" name="Google Shape;2778;p1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Run That Loop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3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evin\Desktop\ary.PNG" id="2784" name="Google Shape;2784;p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6890" y="711500"/>
            <a:ext cx="660055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5" name="Google Shape;2785;p1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Run That Loop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6" name="Google Shape;2786;p178"/>
          <p:cNvSpPr txBox="1"/>
          <p:nvPr>
            <p:ph idx="1" type="subTitle"/>
          </p:nvPr>
        </p:nvSpPr>
        <p:spPr>
          <a:xfrm>
            <a:off x="0" y="2504775"/>
            <a:ext cx="9144000" cy="364800"/>
          </a:xfrm>
          <a:prstGeom prst="rect">
            <a:avLst/>
          </a:prstGeom>
        </p:spPr>
        <p:txBody>
          <a:bodyPr anchorCtr="0" anchor="t" bIns="91425" lIns="14630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i = 2 … </a:t>
            </a:r>
            <a:r>
              <a:rPr lang="en">
                <a:solidFill>
                  <a:schemeClr val="dk1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console.log</a:t>
            </a:r>
            <a:r>
              <a:rPr lang="en"/>
              <a:t>(“I love Lettuce”)</a:t>
            </a:r>
            <a:endParaRPr/>
          </a:p>
        </p:txBody>
      </p:sp>
      <p:graphicFrame>
        <p:nvGraphicFramePr>
          <p:cNvPr id="2787" name="Google Shape;2787;p178"/>
          <p:cNvGraphicFramePr/>
          <p:nvPr/>
        </p:nvGraphicFramePr>
        <p:xfrm>
          <a:off x="1330150" y="3567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{46970245-6AD7-43CF-9198-31A19365206F}</a:tableStyleId>
              </a:tblPr>
              <a:tblGrid>
                <a:gridCol w="1620925"/>
                <a:gridCol w="1620925"/>
                <a:gridCol w="1620925"/>
                <a:gridCol w="1620925"/>
              </a:tblGrid>
              <a:tr h="85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Carrots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Peas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Lettuce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Tomatoes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</a:tr>
              <a:tr h="85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88" name="Google Shape;2788;p178"/>
          <p:cNvSpPr/>
          <p:nvPr/>
        </p:nvSpPr>
        <p:spPr>
          <a:xfrm>
            <a:off x="5049900" y="2963675"/>
            <a:ext cx="713100" cy="660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3" name="Shape 2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evin\Desktop\ary.PNG" id="2794" name="Google Shape;2794;p1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1715" y="753575"/>
            <a:ext cx="660055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5" name="Google Shape;2795;p1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Run That Loop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6" name="Google Shape;2796;p179"/>
          <p:cNvSpPr txBox="1"/>
          <p:nvPr>
            <p:ph idx="1" type="subTitle"/>
          </p:nvPr>
        </p:nvSpPr>
        <p:spPr>
          <a:xfrm>
            <a:off x="0" y="2504775"/>
            <a:ext cx="9144000" cy="364800"/>
          </a:xfrm>
          <a:prstGeom prst="rect">
            <a:avLst/>
          </a:prstGeom>
        </p:spPr>
        <p:txBody>
          <a:bodyPr anchorCtr="0" anchor="t" bIns="91425" lIns="32004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i = 3 … </a:t>
            </a:r>
            <a:r>
              <a:rPr lang="en">
                <a:solidFill>
                  <a:schemeClr val="dk1"/>
                </a:solidFill>
                <a:highlight>
                  <a:srgbClr val="FFFF00"/>
                </a:highlight>
                <a:latin typeface="Inconsolata"/>
                <a:ea typeface="Inconsolata"/>
                <a:cs typeface="Inconsolata"/>
                <a:sym typeface="Inconsolata"/>
              </a:rPr>
              <a:t>console.log</a:t>
            </a:r>
            <a:r>
              <a:rPr lang="en"/>
              <a:t>(“I love Tomatoes”)</a:t>
            </a:r>
            <a:endParaRPr/>
          </a:p>
        </p:txBody>
      </p:sp>
      <p:graphicFrame>
        <p:nvGraphicFramePr>
          <p:cNvPr id="2797" name="Google Shape;2797;p179"/>
          <p:cNvGraphicFramePr/>
          <p:nvPr/>
        </p:nvGraphicFramePr>
        <p:xfrm>
          <a:off x="1330150" y="3567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{46970245-6AD7-43CF-9198-31A19365206F}</a:tableStyleId>
              </a:tblPr>
              <a:tblGrid>
                <a:gridCol w="1620925"/>
                <a:gridCol w="1620925"/>
                <a:gridCol w="1620925"/>
                <a:gridCol w="1620925"/>
              </a:tblGrid>
              <a:tr h="85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Carrots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Peas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Lettuce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Tomatoes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BD6EE"/>
                    </a:solidFill>
                  </a:tcPr>
                </a:tc>
              </a:tr>
              <a:tr h="85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0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1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2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Index 3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524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524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98" name="Google Shape;2798;p179"/>
          <p:cNvSpPr/>
          <p:nvPr/>
        </p:nvSpPr>
        <p:spPr>
          <a:xfrm>
            <a:off x="6726300" y="2963675"/>
            <a:ext cx="713100" cy="660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6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7" name="Google Shape;2087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8" name="Google Shape;2088;p1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Brain on JavaScript</a:t>
            </a:r>
            <a:endParaRPr/>
          </a:p>
        </p:txBody>
      </p:sp>
      <p:sp>
        <p:nvSpPr>
          <p:cNvPr id="2089" name="Google Shape;2089;p1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0" name="Google Shape;2090;p11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1" name="Google Shape;2091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9750" y="1085200"/>
            <a:ext cx="1365549" cy="191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2" name="Shape 2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3" name="Google Shape;2803;p180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For Loop Zoo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4" name="Google Shape;2804;p18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5" name="Google Shape;2805;p18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0" name="Shape 2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1" name="Google Shape;2811;p1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For Loop Zoo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812" name="Google Shape;2812;p181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Suggested Time: </a:t>
            </a:r>
            <a:r>
              <a:rPr lang="en"/>
              <a:t>15 minutes</a:t>
            </a:r>
            <a:endParaRPr/>
          </a:p>
        </p:txBody>
      </p:sp>
      <p:graphicFrame>
        <p:nvGraphicFramePr>
          <p:cNvPr id="2813" name="Google Shape;2813;p181"/>
          <p:cNvGraphicFramePr/>
          <p:nvPr/>
        </p:nvGraphicFramePr>
        <p:xfrm>
          <a:off x="1352550" y="27233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{46970245-6AD7-43CF-9198-31A19365206F}</a:tableStyleId>
              </a:tblPr>
              <a:tblGrid>
                <a:gridCol w="5108600"/>
              </a:tblGrid>
              <a:tr h="1808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Array of zoo animals. </a:t>
                      </a:r>
                      <a:endParaRPr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zooAnimals </a:t>
                      </a:r>
                      <a:r>
                        <a:rPr lang="en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"Zebra"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"Rhino"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"Giraffe"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"Owl"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0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i="1"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(zooAnimals[</a:t>
                      </a:r>
                      <a:r>
                        <a:rPr lang="en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2814" name="Google Shape;2814;p181"/>
          <p:cNvSpPr/>
          <p:nvPr/>
        </p:nvSpPr>
        <p:spPr>
          <a:xfrm>
            <a:off x="1352550" y="856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15" name="Google Shape;2815;p181"/>
          <p:cNvGrpSpPr/>
          <p:nvPr/>
        </p:nvGrpSpPr>
        <p:grpSpPr>
          <a:xfrm>
            <a:off x="457200" y="856825"/>
            <a:ext cx="776900" cy="486300"/>
            <a:chOff x="457200" y="1466425"/>
            <a:chExt cx="776900" cy="486300"/>
          </a:xfrm>
        </p:grpSpPr>
        <p:sp>
          <p:nvSpPr>
            <p:cNvPr id="2816" name="Google Shape;2816;p1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17" name="Google Shape;2817;p1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8" name="Google Shape;2818;p181"/>
          <p:cNvSpPr txBox="1"/>
          <p:nvPr>
            <p:ph idx="1" type="subTitle"/>
          </p:nvPr>
        </p:nvSpPr>
        <p:spPr>
          <a:xfrm>
            <a:off x="-12150" y="893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Spend a few moments rewriting the code below using a for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loop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9" name="Google Shape;2819;p181"/>
          <p:cNvSpPr/>
          <p:nvPr/>
        </p:nvSpPr>
        <p:spPr>
          <a:xfrm>
            <a:off x="1352550" y="1447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20" name="Google Shape;2820;p181"/>
          <p:cNvGrpSpPr/>
          <p:nvPr/>
        </p:nvGrpSpPr>
        <p:grpSpPr>
          <a:xfrm>
            <a:off x="457200" y="1447900"/>
            <a:ext cx="776900" cy="486300"/>
            <a:chOff x="457200" y="1466425"/>
            <a:chExt cx="776900" cy="486300"/>
          </a:xfrm>
        </p:grpSpPr>
        <p:sp>
          <p:nvSpPr>
            <p:cNvPr id="2821" name="Google Shape;2821;p1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22" name="Google Shape;2822;p1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23" name="Google Shape;2823;p181"/>
          <p:cNvSpPr/>
          <p:nvPr/>
        </p:nvSpPr>
        <p:spPr>
          <a:xfrm>
            <a:off x="1352550" y="2038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24" name="Google Shape;2824;p181"/>
          <p:cNvGrpSpPr/>
          <p:nvPr/>
        </p:nvGrpSpPr>
        <p:grpSpPr>
          <a:xfrm>
            <a:off x="457200" y="2038975"/>
            <a:ext cx="776900" cy="486300"/>
            <a:chOff x="457200" y="1466425"/>
            <a:chExt cx="776900" cy="486300"/>
          </a:xfrm>
        </p:grpSpPr>
        <p:sp>
          <p:nvSpPr>
            <p:cNvPr id="2825" name="Google Shape;2825;p1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26" name="Google Shape;2826;p1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27" name="Google Shape;2827;p181"/>
          <p:cNvSpPr txBox="1"/>
          <p:nvPr>
            <p:ph idx="2" type="subTitle"/>
          </p:nvPr>
        </p:nvSpPr>
        <p:spPr>
          <a:xfrm>
            <a:off x="-12075" y="1467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If you need help, use the code from the previous example as a guide.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8" name="Google Shape;2828;p181"/>
          <p:cNvSpPr txBox="1"/>
          <p:nvPr>
            <p:ph idx="3" type="subTitle"/>
          </p:nvPr>
        </p:nvSpPr>
        <p:spPr>
          <a:xfrm>
            <a:off x="-12075" y="2058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Then try to explain to the person next to you how your code works.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3" name="Shape 2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4" name="Google Shape;2834;p18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5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118"/>
          <p:cNvSpPr txBox="1"/>
          <p:nvPr>
            <p:ph type="title"/>
          </p:nvPr>
        </p:nvSpPr>
        <p:spPr>
          <a:xfrm>
            <a:off x="2544050" y="1966975"/>
            <a:ext cx="5770200" cy="20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to </a:t>
            </a:r>
            <a:r>
              <a:rPr lang="en"/>
              <a:t>T</a:t>
            </a:r>
            <a:r>
              <a:rPr lang="en"/>
              <a:t>ake </a:t>
            </a:r>
            <a:r>
              <a:rPr lang="en"/>
              <a:t>N</a:t>
            </a:r>
            <a:r>
              <a:rPr lang="en"/>
              <a:t>otes!</a:t>
            </a:r>
            <a:endParaRPr/>
          </a:p>
        </p:txBody>
      </p:sp>
      <p:sp>
        <p:nvSpPr>
          <p:cNvPr id="2097" name="Google Shape;2097;p1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8" name="Google Shape;2098;p1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p1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04" name="Google Shape;2104;p1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5" name="Google Shape;2105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6" name="Google Shape;2106;p119"/>
          <p:cNvSpPr/>
          <p:nvPr/>
        </p:nvSpPr>
        <p:spPr>
          <a:xfrm>
            <a:off x="-25" y="2052625"/>
            <a:ext cx="9144000" cy="1130400"/>
          </a:xfrm>
          <a:prstGeom prst="rect">
            <a:avLst/>
          </a:prstGeom>
          <a:solidFill>
            <a:srgbClr val="000000">
              <a:alpha val="75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7" name="Google Shape;2107;p119"/>
          <p:cNvSpPr txBox="1"/>
          <p:nvPr/>
        </p:nvSpPr>
        <p:spPr>
          <a:xfrm>
            <a:off x="-25" y="2130850"/>
            <a:ext cx="9144000" cy="11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And Stay</a:t>
            </a:r>
            <a:r>
              <a:rPr lang="en"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Organized!</a:t>
            </a:r>
            <a:endParaRPr sz="4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